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3"/>
  </p:notesMasterIdLst>
  <p:sldIdLst>
    <p:sldId id="277" r:id="rId2"/>
    <p:sldId id="270" r:id="rId3"/>
    <p:sldId id="278" r:id="rId4"/>
    <p:sldId id="279" r:id="rId5"/>
    <p:sldId id="280" r:id="rId6"/>
    <p:sldId id="281" r:id="rId7"/>
    <p:sldId id="283" r:id="rId8"/>
    <p:sldId id="282" r:id="rId9"/>
    <p:sldId id="285" r:id="rId10"/>
    <p:sldId id="286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67" autoAdjust="0"/>
    <p:restoredTop sz="94660"/>
  </p:normalViewPr>
  <p:slideViewPr>
    <p:cSldViewPr>
      <p:cViewPr varScale="1">
        <p:scale>
          <a:sx n="149" d="100"/>
          <a:sy n="149" d="100"/>
        </p:scale>
        <p:origin x="20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21F70-09FA-46F2-A2CF-E491BBEF3079}" type="datetimeFigureOut">
              <a:rPr lang="sv-SE" smtClean="0"/>
              <a:t>2016-12-02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058A4-A54E-42E9-8731-9C0DF6A615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917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44AE-3012-4751-A023-8F42823228A7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91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9527-029E-4792-8985-62F912E3C53A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30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BB96-0499-480C-A8E7-0A8076C31877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690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onvms_annotatedwireframes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8" t="24024"/>
          <a:stretch/>
        </p:blipFill>
        <p:spPr>
          <a:xfrm>
            <a:off x="0" y="0"/>
            <a:ext cx="3917305" cy="521043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63712" y="1206590"/>
            <a:ext cx="6264222" cy="1470026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63712" y="2924944"/>
            <a:ext cx="5616000" cy="17526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  <a:lvl2pPr marL="45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1763688" y="5301208"/>
            <a:ext cx="4680520" cy="336000"/>
          </a:xfrm>
        </p:spPr>
        <p:txBody>
          <a:bodyPr wrap="none" tIns="0" bIns="0" anchor="ctr" anchorCtr="0">
            <a:noAutofit/>
          </a:bodyPr>
          <a:lstStyle>
            <a:lvl1pPr marL="0" indent="0">
              <a:buNone/>
              <a:defRPr sz="1200"/>
            </a:lvl1pPr>
            <a:lvl2pPr marL="180372" indent="0">
              <a:buNone/>
              <a:defRPr/>
            </a:lvl2pPr>
            <a:lvl3pPr marL="360380" indent="0">
              <a:buNone/>
              <a:defRPr/>
            </a:lvl3pPr>
            <a:lvl4pPr marL="539777" indent="0">
              <a:buNone/>
              <a:defRPr/>
            </a:lvl4pPr>
            <a:lvl5pPr marL="720036" indent="0">
              <a:buNone/>
              <a:defRPr/>
            </a:lvl5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3688" y="5629059"/>
            <a:ext cx="4680520" cy="336000"/>
          </a:xfrm>
        </p:spPr>
        <p:txBody>
          <a:bodyPr wrap="none" tIns="0" bIns="0" anchor="ctr" anchorCtr="0">
            <a:noAutofit/>
          </a:bodyPr>
          <a:lstStyle>
            <a:lvl1pPr marL="0" indent="0">
              <a:buNone/>
              <a:defRPr sz="1200"/>
            </a:lvl1pPr>
            <a:lvl2pPr marL="180372" indent="0">
              <a:buNone/>
              <a:defRPr/>
            </a:lvl2pPr>
            <a:lvl3pPr marL="360380" indent="0">
              <a:buNone/>
              <a:defRPr/>
            </a:lvl3pPr>
            <a:lvl4pPr marL="539777" indent="0">
              <a:buNone/>
              <a:defRPr/>
            </a:lvl4pPr>
            <a:lvl5pPr marL="720036" indent="0">
              <a:buNone/>
              <a:defRPr/>
            </a:lvl5pPr>
          </a:lstStyle>
          <a:p>
            <a:pPr lvl="0"/>
            <a:r>
              <a:rPr lang="en-GB" noProof="0"/>
              <a:t>E-mailaddress</a:t>
            </a:r>
          </a:p>
        </p:txBody>
      </p:sp>
    </p:spTree>
    <p:extLst>
      <p:ext uri="{BB962C8B-B14F-4D97-AF65-F5344CB8AC3E}">
        <p14:creationId xmlns:p14="http://schemas.microsoft.com/office/powerpoint/2010/main" val="128380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124-AFAA-4766-B466-A2AC8733210A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13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5857-5056-4E83-B6F2-C7333A428E97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740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BEA4-E781-4469-9F28-43F0792A861F}" type="datetime1">
              <a:rPr lang="sv-SE" smtClean="0"/>
              <a:t>2016-12-02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9942579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E6F0-3076-419B-856B-91C4A4BFCDB0}" type="datetime1">
              <a:rPr lang="sv-SE" smtClean="0"/>
              <a:t>2016-12-02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21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A65B-A9FA-484E-AB01-BA71BF1F8801}" type="datetime1">
              <a:rPr lang="sv-SE" smtClean="0"/>
              <a:t>2016-12-02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0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BB69-3F7E-4FA5-B927-450FEB73DF02}" type="datetime1">
              <a:rPr lang="sv-SE" smtClean="0"/>
              <a:t>2016-12-02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76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BEA4-E781-4469-9F28-43F0792A861F}" type="datetime1">
              <a:rPr lang="sv-SE" smtClean="0"/>
              <a:t>2016-12-02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643834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D337-A16B-4820-AA71-8D56791321D3}" type="datetime1">
              <a:rPr lang="sv-SE" smtClean="0"/>
              <a:t>2016-12-02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82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BEA4-E781-4469-9F28-43F0792A861F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43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Basic </a:t>
            </a:r>
            <a:r>
              <a:rPr lang="sv-SE" dirty="0" err="1"/>
              <a:t>flow</a:t>
            </a:r>
            <a:r>
              <a:rPr lang="sv-SE" dirty="0"/>
              <a:t> position </a:t>
            </a:r>
            <a:r>
              <a:rPr lang="sv-SE" dirty="0" err="1"/>
              <a:t>report</a:t>
            </a:r>
            <a:endParaRPr lang="en-US" dirty="0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UVMS – </a:t>
            </a:r>
            <a:r>
              <a:rPr lang="sv-SE" dirty="0" err="1"/>
              <a:t>dataflow</a:t>
            </a:r>
            <a:r>
              <a:rPr lang="sv-SE" dirty="0"/>
              <a:t>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i="1" dirty="0"/>
              <a:t>Joakim Johansson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joakimjohansson@outlook.com</a:t>
            </a:r>
          </a:p>
        </p:txBody>
      </p:sp>
    </p:spTree>
    <p:extLst>
      <p:ext uri="{BB962C8B-B14F-4D97-AF65-F5344CB8AC3E}">
        <p14:creationId xmlns:p14="http://schemas.microsoft.com/office/powerpoint/2010/main" val="211258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39552" y="296006"/>
            <a:ext cx="7886700" cy="1071051"/>
          </a:xfrm>
        </p:spPr>
        <p:txBody>
          <a:bodyPr/>
          <a:lstStyle/>
          <a:p>
            <a:r>
              <a:rPr lang="sv-SE" dirty="0"/>
              <a:t>10. </a:t>
            </a:r>
            <a:r>
              <a:rPr lang="sv-SE" dirty="0" err="1"/>
              <a:t>Movement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-&gt; DB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050" y="3429000"/>
            <a:ext cx="7995398" cy="33123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The </a:t>
            </a:r>
            <a:r>
              <a:rPr lang="sv-SE" dirty="0" err="1"/>
              <a:t>movment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processes</a:t>
            </a:r>
            <a:r>
              <a:rPr lang="sv-SE" dirty="0"/>
              <a:t> the </a:t>
            </a:r>
            <a:r>
              <a:rPr lang="sv-SE" dirty="0" err="1"/>
              <a:t>movement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Calculates</a:t>
            </a:r>
            <a:r>
              <a:rPr lang="sv-SE" dirty="0"/>
              <a:t> speed, </a:t>
            </a:r>
            <a:r>
              <a:rPr lang="sv-SE" dirty="0" err="1"/>
              <a:t>course</a:t>
            </a:r>
            <a:r>
              <a:rPr lang="sv-SE" dirty="0"/>
              <a:t>, </a:t>
            </a:r>
            <a:r>
              <a:rPr lang="sv-SE" dirty="0" err="1"/>
              <a:t>entry</a:t>
            </a:r>
            <a:r>
              <a:rPr lang="sv-SE" dirty="0"/>
              <a:t> and exit </a:t>
            </a:r>
            <a:r>
              <a:rPr lang="sv-SE" dirty="0" err="1"/>
              <a:t>of</a:t>
            </a:r>
            <a:r>
              <a:rPr lang="sv-SE" dirty="0"/>
              <a:t> areas </a:t>
            </a:r>
            <a:r>
              <a:rPr lang="sv-SE" dirty="0" err="1"/>
              <a:t>etc</a:t>
            </a:r>
            <a:r>
              <a:rPr lang="sv-SE" dirty="0"/>
              <a:t> in </a:t>
            </a:r>
            <a:r>
              <a:rPr lang="sv-SE" dirty="0" err="1"/>
              <a:t>corralation</a:t>
            </a:r>
            <a:r>
              <a:rPr lang="sv-SE" dirty="0"/>
              <a:t> to </a:t>
            </a:r>
            <a:r>
              <a:rPr lang="sv-SE" dirty="0" err="1"/>
              <a:t>previos</a:t>
            </a:r>
            <a:r>
              <a:rPr lang="sv-SE" dirty="0"/>
              <a:t> positions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Updates</a:t>
            </a:r>
            <a:r>
              <a:rPr lang="sv-SE" dirty="0"/>
              <a:t> </a:t>
            </a:r>
            <a:r>
              <a:rPr lang="sv-SE" dirty="0" err="1"/>
              <a:t>Tracks</a:t>
            </a:r>
            <a:r>
              <a:rPr lang="sv-SE" dirty="0"/>
              <a:t>, Segments and </a:t>
            </a:r>
            <a:r>
              <a:rPr lang="sv-SE" dirty="0" err="1"/>
              <a:t>adds</a:t>
            </a:r>
            <a:r>
              <a:rPr lang="sv-SE" dirty="0"/>
              <a:t> the </a:t>
            </a:r>
            <a:r>
              <a:rPr lang="sv-SE" dirty="0" err="1"/>
              <a:t>movement</a:t>
            </a:r>
            <a:r>
              <a:rPr lang="sv-SE" dirty="0"/>
              <a:t> to DB</a:t>
            </a:r>
          </a:p>
          <a:p>
            <a:pPr marL="342900" lvl="1" indent="0">
              <a:buNone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ktangel 11"/>
          <p:cNvSpPr/>
          <p:nvPr/>
        </p:nvSpPr>
        <p:spPr>
          <a:xfrm>
            <a:off x="3563888" y="1268760"/>
            <a:ext cx="1401275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Movement</a:t>
            </a:r>
            <a:r>
              <a:rPr lang="sv-SE" sz="1400" dirty="0"/>
              <a:t>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sp>
        <p:nvSpPr>
          <p:cNvPr id="13" name="Flödesschema: Magnetskiva 12"/>
          <p:cNvSpPr/>
          <p:nvPr/>
        </p:nvSpPr>
        <p:spPr>
          <a:xfrm>
            <a:off x="3561935" y="2351236"/>
            <a:ext cx="1401275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Movement</a:t>
            </a:r>
            <a:r>
              <a:rPr lang="sv-SE" dirty="0"/>
              <a:t> DB</a:t>
            </a:r>
            <a:endParaRPr lang="en-US" dirty="0"/>
          </a:p>
        </p:txBody>
      </p:sp>
      <p:cxnSp>
        <p:nvCxnSpPr>
          <p:cNvPr id="14" name="Rak pil 29"/>
          <p:cNvCxnSpPr>
            <a:stCxn id="12" idx="2"/>
            <a:endCxn id="13" idx="1"/>
          </p:cNvCxnSpPr>
          <p:nvPr/>
        </p:nvCxnSpPr>
        <p:spPr>
          <a:xfrm flipH="1">
            <a:off x="4262573" y="1954440"/>
            <a:ext cx="1953" cy="396796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4262859" y="1978892"/>
            <a:ext cx="4187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22599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39552" y="296006"/>
            <a:ext cx="7886700" cy="1071051"/>
          </a:xfrm>
        </p:spPr>
        <p:txBody>
          <a:bodyPr/>
          <a:lstStyle/>
          <a:p>
            <a:r>
              <a:rPr lang="sv-SE" dirty="0"/>
              <a:t>11. </a:t>
            </a:r>
            <a:r>
              <a:rPr lang="sv-SE" dirty="0" err="1"/>
              <a:t>Movement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-&gt; </a:t>
            </a:r>
            <a:r>
              <a:rPr lang="sv-SE" dirty="0" err="1"/>
              <a:t>Audit</a:t>
            </a:r>
            <a:r>
              <a:rPr lang="sv-SE" dirty="0"/>
              <a:t> </a:t>
            </a:r>
            <a:r>
              <a:rPr lang="sv-SE" dirty="0" err="1"/>
              <a:t>module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050" y="3429000"/>
            <a:ext cx="7995398" cy="33123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A log </a:t>
            </a:r>
            <a:r>
              <a:rPr lang="sv-SE" dirty="0" err="1"/>
              <a:t>entry</a:t>
            </a:r>
            <a:r>
              <a:rPr lang="sv-SE" dirty="0"/>
              <a:t> is sent to the </a:t>
            </a:r>
            <a:r>
              <a:rPr lang="sv-SE" dirty="0" err="1"/>
              <a:t>audit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a </a:t>
            </a:r>
            <a:r>
              <a:rPr lang="sv-SE" dirty="0" err="1"/>
              <a:t>movement</a:t>
            </a:r>
            <a:r>
              <a:rPr lang="sv-SE" dirty="0"/>
              <a:t>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cfreated</a:t>
            </a:r>
            <a:endParaRPr lang="sv-SE" dirty="0"/>
          </a:p>
          <a:p>
            <a:pPr marL="342900" lvl="1" indent="0">
              <a:buNone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Rektangel 19"/>
          <p:cNvSpPr/>
          <p:nvPr/>
        </p:nvSpPr>
        <p:spPr>
          <a:xfrm>
            <a:off x="2627784" y="1367057"/>
            <a:ext cx="1401275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Movement</a:t>
            </a:r>
            <a:r>
              <a:rPr lang="sv-SE" sz="1400" dirty="0"/>
              <a:t>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sp>
        <p:nvSpPr>
          <p:cNvPr id="21" name="Rektangel 20"/>
          <p:cNvSpPr/>
          <p:nvPr/>
        </p:nvSpPr>
        <p:spPr>
          <a:xfrm>
            <a:off x="4142352" y="1642916"/>
            <a:ext cx="4187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</a:p>
        </p:txBody>
      </p:sp>
      <p:sp>
        <p:nvSpPr>
          <p:cNvPr id="22" name="Rektangel 21"/>
          <p:cNvSpPr/>
          <p:nvPr/>
        </p:nvSpPr>
        <p:spPr>
          <a:xfrm>
            <a:off x="4711324" y="2039712"/>
            <a:ext cx="1401275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Audit</a:t>
            </a:r>
            <a:r>
              <a:rPr lang="sv-SE" sz="1400" dirty="0"/>
              <a:t>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cxnSp>
        <p:nvCxnSpPr>
          <p:cNvPr id="23" name="Rak pil 29"/>
          <p:cNvCxnSpPr>
            <a:stCxn id="20" idx="3"/>
            <a:endCxn id="22" idx="1"/>
          </p:cNvCxnSpPr>
          <p:nvPr/>
        </p:nvCxnSpPr>
        <p:spPr>
          <a:xfrm>
            <a:off x="4029059" y="1709897"/>
            <a:ext cx="682265" cy="67265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86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476672"/>
            <a:ext cx="5904656" cy="1143000"/>
          </a:xfrm>
        </p:spPr>
        <p:txBody>
          <a:bodyPr/>
          <a:lstStyle/>
          <a:p>
            <a:r>
              <a:rPr lang="sv-SE" dirty="0" err="1"/>
              <a:t>Flow</a:t>
            </a:r>
            <a:r>
              <a:rPr lang="sv-SE" dirty="0"/>
              <a:t> </a:t>
            </a:r>
            <a:r>
              <a:rPr lang="sv-SE" dirty="0" err="1"/>
              <a:t>example</a:t>
            </a:r>
            <a:r>
              <a:rPr lang="sv-SE" dirty="0"/>
              <a:t> 1 ( Position </a:t>
            </a:r>
            <a:r>
              <a:rPr lang="sv-SE" dirty="0" err="1"/>
              <a:t>report</a:t>
            </a:r>
            <a:r>
              <a:rPr lang="sv-SE" dirty="0"/>
              <a:t> )</a:t>
            </a:r>
          </a:p>
        </p:txBody>
      </p:sp>
      <p:grpSp>
        <p:nvGrpSpPr>
          <p:cNvPr id="38" name="Grupp 37"/>
          <p:cNvGrpSpPr/>
          <p:nvPr/>
        </p:nvGrpSpPr>
        <p:grpSpPr>
          <a:xfrm>
            <a:off x="1489570" y="1700808"/>
            <a:ext cx="5743462" cy="4827242"/>
            <a:chOff x="1451849" y="1593232"/>
            <a:chExt cx="5743462" cy="4827242"/>
          </a:xfrm>
        </p:grpSpPr>
        <p:sp>
          <p:nvSpPr>
            <p:cNvPr id="12" name="Rektangel 11"/>
            <p:cNvSpPr/>
            <p:nvPr/>
          </p:nvSpPr>
          <p:spPr>
            <a:xfrm>
              <a:off x="3725360" y="3582337"/>
              <a:ext cx="1334926" cy="6856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err="1"/>
                <a:t>Rules</a:t>
              </a:r>
              <a:r>
                <a:rPr lang="sv-SE" sz="1400" dirty="0"/>
                <a:t> </a:t>
              </a:r>
              <a:r>
                <a:rPr lang="sv-SE" sz="1400" dirty="0" err="1"/>
                <a:t>module</a:t>
              </a:r>
              <a:endParaRPr lang="en-US" sz="1400" dirty="0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3713598" y="1652178"/>
              <a:ext cx="1337671" cy="68709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err="1"/>
                <a:t>Inmarsat</a:t>
              </a:r>
              <a:r>
                <a:rPr lang="sv-SE" sz="1400" dirty="0"/>
                <a:t> plugin</a:t>
              </a:r>
              <a:endParaRPr lang="en-US" sz="1400" dirty="0"/>
            </a:p>
          </p:txBody>
        </p:sp>
        <p:cxnSp>
          <p:nvCxnSpPr>
            <p:cNvPr id="7" name="Rak pil 29"/>
            <p:cNvCxnSpPr>
              <a:stCxn id="12" idx="1"/>
              <a:endCxn id="27" idx="3"/>
            </p:cNvCxnSpPr>
            <p:nvPr/>
          </p:nvCxnSpPr>
          <p:spPr>
            <a:xfrm flipH="1">
              <a:off x="2853124" y="3925177"/>
              <a:ext cx="872236" cy="963573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ktangel 15"/>
            <p:cNvSpPr/>
            <p:nvPr/>
          </p:nvSpPr>
          <p:spPr>
            <a:xfrm>
              <a:off x="1475656" y="1647813"/>
              <a:ext cx="1401275" cy="6856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err="1"/>
                <a:t>External</a:t>
              </a:r>
              <a:r>
                <a:rPr lang="sv-SE" sz="1400" dirty="0"/>
                <a:t> server </a:t>
              </a:r>
              <a:endParaRPr lang="en-US" sz="1400" dirty="0"/>
            </a:p>
          </p:txBody>
        </p:sp>
        <p:cxnSp>
          <p:nvCxnSpPr>
            <p:cNvPr id="17" name="Rak pil 29"/>
            <p:cNvCxnSpPr>
              <a:stCxn id="16" idx="3"/>
              <a:endCxn id="13" idx="1"/>
            </p:cNvCxnSpPr>
            <p:nvPr/>
          </p:nvCxnSpPr>
          <p:spPr>
            <a:xfrm>
              <a:off x="2876931" y="1990653"/>
              <a:ext cx="836667" cy="507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Rak pil 29"/>
            <p:cNvCxnSpPr>
              <a:stCxn id="13" idx="2"/>
              <a:endCxn id="60" idx="0"/>
            </p:cNvCxnSpPr>
            <p:nvPr/>
          </p:nvCxnSpPr>
          <p:spPr>
            <a:xfrm>
              <a:off x="4382434" y="2339268"/>
              <a:ext cx="1372" cy="278261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ktangel 26"/>
            <p:cNvSpPr/>
            <p:nvPr/>
          </p:nvSpPr>
          <p:spPr>
            <a:xfrm>
              <a:off x="1451849" y="4545910"/>
              <a:ext cx="1401275" cy="6856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/>
                <a:t>Asset </a:t>
              </a:r>
              <a:r>
                <a:rPr lang="sv-SE" sz="1400" dirty="0" err="1"/>
                <a:t>module</a:t>
              </a:r>
              <a:endParaRPr lang="en-US" sz="1400" dirty="0"/>
            </a:p>
          </p:txBody>
        </p:sp>
        <p:sp>
          <p:nvSpPr>
            <p:cNvPr id="30" name="Rektangel 29"/>
            <p:cNvSpPr/>
            <p:nvPr/>
          </p:nvSpPr>
          <p:spPr>
            <a:xfrm>
              <a:off x="1451849" y="3582337"/>
              <a:ext cx="1401275" cy="6856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/>
                <a:t>Mobile terminal </a:t>
              </a:r>
              <a:r>
                <a:rPr lang="sv-SE" sz="1400" dirty="0" err="1"/>
                <a:t>module</a:t>
              </a:r>
              <a:endParaRPr lang="en-US" sz="1400" dirty="0"/>
            </a:p>
          </p:txBody>
        </p:sp>
        <p:cxnSp>
          <p:nvCxnSpPr>
            <p:cNvPr id="31" name="Rak pil 29"/>
            <p:cNvCxnSpPr>
              <a:stCxn id="12" idx="1"/>
              <a:endCxn id="30" idx="3"/>
            </p:cNvCxnSpPr>
            <p:nvPr/>
          </p:nvCxnSpPr>
          <p:spPr>
            <a:xfrm flipH="1">
              <a:off x="2853124" y="3925177"/>
              <a:ext cx="872236" cy="0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Rektangel 34"/>
            <p:cNvSpPr/>
            <p:nvPr/>
          </p:nvSpPr>
          <p:spPr>
            <a:xfrm>
              <a:off x="3694139" y="4545910"/>
              <a:ext cx="1401275" cy="6856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err="1"/>
                <a:t>Movement</a:t>
              </a:r>
              <a:r>
                <a:rPr lang="sv-SE" sz="1400" dirty="0"/>
                <a:t> </a:t>
              </a:r>
              <a:r>
                <a:rPr lang="sv-SE" sz="1400" dirty="0" err="1"/>
                <a:t>module</a:t>
              </a:r>
              <a:endParaRPr lang="en-US" sz="1400" dirty="0"/>
            </a:p>
          </p:txBody>
        </p:sp>
        <p:cxnSp>
          <p:nvCxnSpPr>
            <p:cNvPr id="36" name="Rak pil 29"/>
            <p:cNvCxnSpPr>
              <a:stCxn id="12" idx="2"/>
              <a:endCxn id="35" idx="0"/>
            </p:cNvCxnSpPr>
            <p:nvPr/>
          </p:nvCxnSpPr>
          <p:spPr>
            <a:xfrm>
              <a:off x="4392823" y="4268017"/>
              <a:ext cx="1954" cy="277893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Rektangel 39"/>
            <p:cNvSpPr/>
            <p:nvPr/>
          </p:nvSpPr>
          <p:spPr>
            <a:xfrm>
              <a:off x="5773627" y="4539539"/>
              <a:ext cx="1401275" cy="6856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/>
                <a:t>Spatial </a:t>
              </a:r>
              <a:r>
                <a:rPr lang="sv-SE" sz="1400" dirty="0" err="1"/>
                <a:t>module</a:t>
              </a:r>
              <a:endParaRPr lang="en-US" sz="1400" dirty="0"/>
            </a:p>
          </p:txBody>
        </p:sp>
        <p:cxnSp>
          <p:nvCxnSpPr>
            <p:cNvPr id="41" name="Rak pil 29"/>
            <p:cNvCxnSpPr>
              <a:stCxn id="35" idx="3"/>
              <a:endCxn id="40" idx="1"/>
            </p:cNvCxnSpPr>
            <p:nvPr/>
          </p:nvCxnSpPr>
          <p:spPr>
            <a:xfrm flipV="1">
              <a:off x="5095414" y="4882379"/>
              <a:ext cx="678213" cy="6371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Flödesschema: Magnetskiva 43"/>
            <p:cNvSpPr/>
            <p:nvPr/>
          </p:nvSpPr>
          <p:spPr>
            <a:xfrm>
              <a:off x="3692186" y="5628386"/>
              <a:ext cx="1401275" cy="79208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Movement</a:t>
              </a:r>
              <a:r>
                <a:rPr lang="sv-SE" dirty="0"/>
                <a:t> DB</a:t>
              </a:r>
              <a:endParaRPr lang="en-US" dirty="0"/>
            </a:p>
          </p:txBody>
        </p:sp>
        <p:cxnSp>
          <p:nvCxnSpPr>
            <p:cNvPr id="45" name="Rak pil 29"/>
            <p:cNvCxnSpPr>
              <a:stCxn id="35" idx="2"/>
              <a:endCxn id="44" idx="1"/>
            </p:cNvCxnSpPr>
            <p:nvPr/>
          </p:nvCxnSpPr>
          <p:spPr>
            <a:xfrm flipH="1">
              <a:off x="4392824" y="5231590"/>
              <a:ext cx="1953" cy="396796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ktangel 47"/>
            <p:cNvSpPr/>
            <p:nvPr/>
          </p:nvSpPr>
          <p:spPr>
            <a:xfrm>
              <a:off x="3163657" y="1593232"/>
              <a:ext cx="26321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49" name="Rektangel 48"/>
            <p:cNvSpPr/>
            <p:nvPr/>
          </p:nvSpPr>
          <p:spPr>
            <a:xfrm>
              <a:off x="4474554" y="2340162"/>
              <a:ext cx="26321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</a:p>
          </p:txBody>
        </p:sp>
        <p:sp>
          <p:nvSpPr>
            <p:cNvPr id="50" name="Rektangel 49"/>
            <p:cNvSpPr/>
            <p:nvPr/>
          </p:nvSpPr>
          <p:spPr>
            <a:xfrm>
              <a:off x="5249492" y="3035455"/>
              <a:ext cx="26321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</a:p>
          </p:txBody>
        </p:sp>
        <p:sp>
          <p:nvSpPr>
            <p:cNvPr id="51" name="Rektangel 50"/>
            <p:cNvSpPr/>
            <p:nvPr/>
          </p:nvSpPr>
          <p:spPr>
            <a:xfrm>
              <a:off x="4474554" y="3298268"/>
              <a:ext cx="26321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</a:p>
          </p:txBody>
        </p:sp>
        <p:sp>
          <p:nvSpPr>
            <p:cNvPr id="52" name="Rektangel 51"/>
            <p:cNvSpPr/>
            <p:nvPr/>
          </p:nvSpPr>
          <p:spPr>
            <a:xfrm>
              <a:off x="3192253" y="3582337"/>
              <a:ext cx="26321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</a:p>
          </p:txBody>
        </p:sp>
        <p:sp>
          <p:nvSpPr>
            <p:cNvPr id="53" name="Rektangel 52"/>
            <p:cNvSpPr/>
            <p:nvPr/>
          </p:nvSpPr>
          <p:spPr>
            <a:xfrm>
              <a:off x="3188915" y="4037631"/>
              <a:ext cx="26321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</a:t>
              </a:r>
            </a:p>
          </p:txBody>
        </p:sp>
        <p:sp>
          <p:nvSpPr>
            <p:cNvPr id="54" name="Rektangel 53"/>
            <p:cNvSpPr/>
            <p:nvPr/>
          </p:nvSpPr>
          <p:spPr>
            <a:xfrm>
              <a:off x="5248229" y="3618605"/>
              <a:ext cx="263214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7</a:t>
              </a:r>
            </a:p>
          </p:txBody>
        </p:sp>
        <p:sp>
          <p:nvSpPr>
            <p:cNvPr id="60" name="Rektangel 59"/>
            <p:cNvSpPr/>
            <p:nvPr/>
          </p:nvSpPr>
          <p:spPr>
            <a:xfrm>
              <a:off x="3716343" y="2617529"/>
              <a:ext cx="1334926" cy="6856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/>
                <a:t>Exchange </a:t>
              </a:r>
              <a:r>
                <a:rPr lang="sv-SE" sz="1400" dirty="0" err="1"/>
                <a:t>module</a:t>
              </a:r>
              <a:endParaRPr lang="en-US" sz="1400" dirty="0"/>
            </a:p>
          </p:txBody>
        </p:sp>
        <p:cxnSp>
          <p:nvCxnSpPr>
            <p:cNvPr id="63" name="Rak pil 29"/>
            <p:cNvCxnSpPr>
              <a:stCxn id="60" idx="2"/>
              <a:endCxn id="12" idx="0"/>
            </p:cNvCxnSpPr>
            <p:nvPr/>
          </p:nvCxnSpPr>
          <p:spPr>
            <a:xfrm>
              <a:off x="4383806" y="3303209"/>
              <a:ext cx="9017" cy="279128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Rektangel 54"/>
            <p:cNvSpPr/>
            <p:nvPr/>
          </p:nvSpPr>
          <p:spPr>
            <a:xfrm>
              <a:off x="5794036" y="3582337"/>
              <a:ext cx="1401275" cy="6856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err="1"/>
                <a:t>Audit</a:t>
              </a:r>
              <a:r>
                <a:rPr lang="sv-SE" sz="1400" dirty="0"/>
                <a:t> </a:t>
              </a:r>
              <a:r>
                <a:rPr lang="sv-SE" sz="1400" dirty="0" err="1"/>
                <a:t>module</a:t>
              </a:r>
              <a:endParaRPr lang="en-US" sz="1400" dirty="0"/>
            </a:p>
          </p:txBody>
        </p:sp>
        <p:cxnSp>
          <p:nvCxnSpPr>
            <p:cNvPr id="56" name="Rak pil 29"/>
            <p:cNvCxnSpPr>
              <a:stCxn id="35" idx="3"/>
              <a:endCxn id="55" idx="1"/>
            </p:cNvCxnSpPr>
            <p:nvPr/>
          </p:nvCxnSpPr>
          <p:spPr>
            <a:xfrm flipV="1">
              <a:off x="5095414" y="3925177"/>
              <a:ext cx="698622" cy="963573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Rektangel 56"/>
            <p:cNvSpPr/>
            <p:nvPr/>
          </p:nvSpPr>
          <p:spPr>
            <a:xfrm>
              <a:off x="4474329" y="5291488"/>
              <a:ext cx="34176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10</a:t>
              </a:r>
            </a:p>
          </p:txBody>
        </p:sp>
        <p:sp>
          <p:nvSpPr>
            <p:cNvPr id="69" name="Rektangel 68"/>
            <p:cNvSpPr/>
            <p:nvPr/>
          </p:nvSpPr>
          <p:spPr>
            <a:xfrm>
              <a:off x="5207779" y="4134411"/>
              <a:ext cx="341760" cy="2769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sz="1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11</a:t>
              </a:r>
            </a:p>
          </p:txBody>
        </p:sp>
      </p:grpSp>
      <p:cxnSp>
        <p:nvCxnSpPr>
          <p:cNvPr id="58" name="Rak pil 29"/>
          <p:cNvCxnSpPr>
            <a:stCxn id="12" idx="3"/>
            <a:endCxn id="55" idx="1"/>
          </p:cNvCxnSpPr>
          <p:nvPr/>
        </p:nvCxnSpPr>
        <p:spPr>
          <a:xfrm>
            <a:off x="5098007" y="4032753"/>
            <a:ext cx="733750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Rak pil 29"/>
          <p:cNvCxnSpPr>
            <a:stCxn id="60" idx="3"/>
            <a:endCxn id="55" idx="1"/>
          </p:cNvCxnSpPr>
          <p:nvPr/>
        </p:nvCxnSpPr>
        <p:spPr>
          <a:xfrm>
            <a:off x="5088990" y="3067945"/>
            <a:ext cx="742767" cy="96480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ktangel 66"/>
          <p:cNvSpPr/>
          <p:nvPr/>
        </p:nvSpPr>
        <p:spPr>
          <a:xfrm>
            <a:off x="4551548" y="4357392"/>
            <a:ext cx="2632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68" name="Rektangel 67"/>
          <p:cNvSpPr/>
          <p:nvPr/>
        </p:nvSpPr>
        <p:spPr>
          <a:xfrm>
            <a:off x="5284773" y="4690883"/>
            <a:ext cx="2632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2521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 </a:t>
            </a:r>
            <a:r>
              <a:rPr lang="sv-SE" dirty="0" err="1"/>
              <a:t>External</a:t>
            </a:r>
            <a:r>
              <a:rPr lang="sv-SE" dirty="0"/>
              <a:t> Server -&gt; </a:t>
            </a:r>
            <a:r>
              <a:rPr lang="sv-SE" dirty="0" err="1"/>
              <a:t>Inmarsat</a:t>
            </a:r>
            <a:r>
              <a:rPr lang="sv-SE" dirty="0"/>
              <a:t> plugin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2636911"/>
            <a:ext cx="7615758" cy="354005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The plugin </a:t>
            </a:r>
            <a:r>
              <a:rPr lang="sv-SE" dirty="0" err="1"/>
              <a:t>sends</a:t>
            </a:r>
            <a:r>
              <a:rPr lang="sv-SE" dirty="0"/>
              <a:t> a </a:t>
            </a:r>
            <a:r>
              <a:rPr lang="sv-SE" dirty="0" err="1"/>
              <a:t>request</a:t>
            </a:r>
            <a:r>
              <a:rPr lang="sv-SE" dirty="0"/>
              <a:t> to the </a:t>
            </a:r>
            <a:r>
              <a:rPr lang="sv-SE" dirty="0" err="1"/>
              <a:t>external</a:t>
            </a:r>
            <a:r>
              <a:rPr lang="sv-SE" dirty="0"/>
              <a:t> LES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LES </a:t>
            </a:r>
            <a:r>
              <a:rPr lang="sv-SE" dirty="0" err="1"/>
              <a:t>responds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 position </a:t>
            </a:r>
            <a:r>
              <a:rPr lang="sv-SE" dirty="0" err="1"/>
              <a:t>report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The plugin </a:t>
            </a:r>
            <a:r>
              <a:rPr lang="sv-SE" dirty="0" err="1"/>
              <a:t>maps</a:t>
            </a:r>
            <a:r>
              <a:rPr lang="sv-SE" dirty="0"/>
              <a:t> the </a:t>
            </a:r>
            <a:r>
              <a:rPr lang="sv-SE" dirty="0" err="1"/>
              <a:t>incoming</a:t>
            </a:r>
            <a:r>
              <a:rPr lang="sv-SE" dirty="0"/>
              <a:t> </a:t>
            </a:r>
            <a:r>
              <a:rPr lang="sv-SE" dirty="0" err="1"/>
              <a:t>request</a:t>
            </a:r>
            <a:r>
              <a:rPr lang="sv-SE" dirty="0"/>
              <a:t> to UVMS position format ( </a:t>
            </a:r>
            <a:r>
              <a:rPr lang="sv-SE" dirty="0" err="1"/>
              <a:t>Movement</a:t>
            </a:r>
            <a:r>
              <a:rPr lang="sv-SE" dirty="0"/>
              <a:t> 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" name="Grupp 1"/>
          <p:cNvGrpSpPr/>
          <p:nvPr/>
        </p:nvGrpSpPr>
        <p:grpSpPr>
          <a:xfrm>
            <a:off x="2627784" y="1619672"/>
            <a:ext cx="3575613" cy="746036"/>
            <a:chOff x="1499463" y="1619672"/>
            <a:chExt cx="3575613" cy="746036"/>
          </a:xfrm>
        </p:grpSpPr>
        <p:sp>
          <p:nvSpPr>
            <p:cNvPr id="13" name="Rektangel 12"/>
            <p:cNvSpPr/>
            <p:nvPr/>
          </p:nvSpPr>
          <p:spPr>
            <a:xfrm>
              <a:off x="3737405" y="1678618"/>
              <a:ext cx="1337671" cy="68709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err="1"/>
                <a:t>Inmarsat</a:t>
              </a:r>
              <a:r>
                <a:rPr lang="sv-SE" sz="1400" dirty="0"/>
                <a:t> plugin</a:t>
              </a:r>
              <a:endParaRPr lang="en-US" sz="1400" dirty="0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1499463" y="1674253"/>
              <a:ext cx="1401275" cy="6856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err="1"/>
                <a:t>External</a:t>
              </a:r>
              <a:r>
                <a:rPr lang="sv-SE" sz="1400" dirty="0"/>
                <a:t> server </a:t>
              </a:r>
              <a:endParaRPr lang="en-US" sz="1400" dirty="0"/>
            </a:p>
          </p:txBody>
        </p:sp>
        <p:cxnSp>
          <p:nvCxnSpPr>
            <p:cNvPr id="17" name="Rak pil 29"/>
            <p:cNvCxnSpPr>
              <a:stCxn id="16" idx="3"/>
              <a:endCxn id="13" idx="1"/>
            </p:cNvCxnSpPr>
            <p:nvPr/>
          </p:nvCxnSpPr>
          <p:spPr>
            <a:xfrm>
              <a:off x="2900738" y="2017093"/>
              <a:ext cx="836667" cy="507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ktangel 47"/>
            <p:cNvSpPr/>
            <p:nvPr/>
          </p:nvSpPr>
          <p:spPr>
            <a:xfrm>
              <a:off x="3168228" y="1619672"/>
              <a:ext cx="30168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v-SE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072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57708" y="150152"/>
            <a:ext cx="7886700" cy="1325563"/>
          </a:xfrm>
        </p:spPr>
        <p:txBody>
          <a:bodyPr/>
          <a:lstStyle/>
          <a:p>
            <a:r>
              <a:rPr lang="sv-SE" dirty="0"/>
              <a:t>2. </a:t>
            </a:r>
            <a:r>
              <a:rPr lang="sv-SE" dirty="0" err="1"/>
              <a:t>Inmarsat</a:t>
            </a:r>
            <a:r>
              <a:rPr lang="sv-SE" dirty="0"/>
              <a:t> plugin -&gt; Exchange </a:t>
            </a:r>
            <a:r>
              <a:rPr lang="sv-SE" dirty="0" err="1"/>
              <a:t>module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050" y="3429000"/>
            <a:ext cx="7995398" cy="33123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The plugin </a:t>
            </a:r>
            <a:r>
              <a:rPr lang="sv-SE" dirty="0" err="1"/>
              <a:t>sends</a:t>
            </a:r>
            <a:r>
              <a:rPr lang="sv-SE" dirty="0"/>
              <a:t> the </a:t>
            </a:r>
            <a:r>
              <a:rPr lang="sv-SE" dirty="0" err="1"/>
              <a:t>mapped</a:t>
            </a:r>
            <a:r>
              <a:rPr lang="sv-SE" dirty="0"/>
              <a:t> </a:t>
            </a:r>
            <a:r>
              <a:rPr lang="sv-SE" dirty="0" err="1"/>
              <a:t>movement</a:t>
            </a:r>
            <a:r>
              <a:rPr lang="sv-SE" dirty="0"/>
              <a:t> to the Exchange </a:t>
            </a:r>
            <a:r>
              <a:rPr lang="sv-SE" dirty="0" err="1"/>
              <a:t>module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The </a:t>
            </a:r>
            <a:r>
              <a:rPr lang="sv-SE" dirty="0" err="1"/>
              <a:t>exchange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listens on the  (MDB) </a:t>
            </a:r>
            <a:r>
              <a:rPr lang="sv-SE" dirty="0" err="1"/>
              <a:t>setReport</a:t>
            </a:r>
            <a:r>
              <a:rPr lang="sv-SE" dirty="0"/>
              <a:t>(</a:t>
            </a:r>
            <a:r>
              <a:rPr lang="sv-SE" dirty="0" err="1"/>
              <a:t>Movement</a:t>
            </a:r>
            <a:r>
              <a:rPr lang="sv-SE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Exchange </a:t>
            </a:r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recieves</a:t>
            </a:r>
            <a:r>
              <a:rPr lang="sv-SE" dirty="0"/>
              <a:t> the </a:t>
            </a:r>
            <a:r>
              <a:rPr lang="sv-SE" dirty="0" err="1"/>
              <a:t>movment</a:t>
            </a:r>
            <a:r>
              <a:rPr lang="sv-SE" dirty="0"/>
              <a:t> and </a:t>
            </a:r>
            <a:r>
              <a:rPr lang="sv-SE" dirty="0" err="1"/>
              <a:t>map</a:t>
            </a:r>
            <a:r>
              <a:rPr lang="sv-SE" dirty="0"/>
              <a:t> the </a:t>
            </a:r>
            <a:r>
              <a:rPr lang="sv-SE" dirty="0" err="1"/>
              <a:t>exchange</a:t>
            </a:r>
            <a:r>
              <a:rPr lang="sv-SE" dirty="0"/>
              <a:t> </a:t>
            </a:r>
            <a:r>
              <a:rPr lang="sv-SE" dirty="0" err="1"/>
              <a:t>movment</a:t>
            </a:r>
            <a:r>
              <a:rPr lang="sv-SE" dirty="0"/>
              <a:t> format to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movement</a:t>
            </a:r>
            <a:r>
              <a:rPr lang="sv-SE" dirty="0"/>
              <a:t> format.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A log </a:t>
            </a:r>
            <a:r>
              <a:rPr lang="sv-SE" dirty="0" err="1"/>
              <a:t>entry</a:t>
            </a:r>
            <a:r>
              <a:rPr lang="sv-SE" dirty="0"/>
              <a:t> (</a:t>
            </a:r>
            <a:r>
              <a:rPr lang="sv-SE" dirty="0" err="1"/>
              <a:t>See</a:t>
            </a:r>
            <a:r>
              <a:rPr lang="sv-SE" dirty="0"/>
              <a:t> </a:t>
            </a:r>
            <a:r>
              <a:rPr lang="sv-SE" dirty="0" err="1"/>
              <a:t>point</a:t>
            </a:r>
            <a:r>
              <a:rPr lang="sv-SE" dirty="0"/>
              <a:t> 3) is </a:t>
            </a:r>
            <a:r>
              <a:rPr lang="sv-SE" dirty="0" err="1"/>
              <a:t>made</a:t>
            </a:r>
            <a:r>
              <a:rPr lang="sv-SE" dirty="0"/>
              <a:t> from the </a:t>
            </a:r>
            <a:r>
              <a:rPr lang="sv-SE" dirty="0" err="1"/>
              <a:t>exchange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a </a:t>
            </a:r>
            <a:r>
              <a:rPr lang="sv-SE" dirty="0" err="1"/>
              <a:t>movement</a:t>
            </a:r>
            <a:r>
              <a:rPr lang="sv-SE" dirty="0"/>
              <a:t> is </a:t>
            </a:r>
            <a:r>
              <a:rPr lang="sv-SE" dirty="0" err="1"/>
              <a:t>recieved</a:t>
            </a:r>
            <a:r>
              <a:rPr lang="sv-SE" dirty="0"/>
              <a:t> and a ”</a:t>
            </a:r>
            <a:r>
              <a:rPr lang="sv-SE" dirty="0" err="1"/>
              <a:t>create</a:t>
            </a:r>
            <a:r>
              <a:rPr lang="sv-SE" dirty="0"/>
              <a:t> </a:t>
            </a:r>
            <a:r>
              <a:rPr lang="sv-SE" dirty="0" err="1"/>
              <a:t>movement</a:t>
            </a:r>
            <a:r>
              <a:rPr lang="sv-SE" dirty="0"/>
              <a:t>” </a:t>
            </a:r>
            <a:r>
              <a:rPr lang="sv-SE" dirty="0" err="1"/>
              <a:t>flow</a:t>
            </a:r>
            <a:r>
              <a:rPr lang="sv-SE" dirty="0"/>
              <a:t> is </a:t>
            </a:r>
            <a:r>
              <a:rPr lang="sv-SE" dirty="0" err="1"/>
              <a:t>initiated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3347864" y="1340768"/>
            <a:ext cx="1337671" cy="68709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Inmarsat</a:t>
            </a:r>
            <a:r>
              <a:rPr lang="sv-SE" sz="1400" dirty="0"/>
              <a:t> plugin</a:t>
            </a:r>
            <a:endParaRPr lang="en-US" sz="1400" dirty="0"/>
          </a:p>
        </p:txBody>
      </p:sp>
      <p:cxnSp>
        <p:nvCxnSpPr>
          <p:cNvPr id="10" name="Rak pil 29"/>
          <p:cNvCxnSpPr>
            <a:stCxn id="9" idx="2"/>
            <a:endCxn id="12" idx="0"/>
          </p:cNvCxnSpPr>
          <p:nvPr/>
        </p:nvCxnSpPr>
        <p:spPr>
          <a:xfrm>
            <a:off x="4016700" y="2027858"/>
            <a:ext cx="1372" cy="278261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4054626" y="1965462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2" name="Rektangel 11"/>
          <p:cNvSpPr/>
          <p:nvPr/>
        </p:nvSpPr>
        <p:spPr>
          <a:xfrm>
            <a:off x="3350609" y="2306119"/>
            <a:ext cx="1334926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Exchange </a:t>
            </a:r>
            <a:r>
              <a:rPr lang="sv-SE" sz="1400" dirty="0" err="1"/>
              <a:t>module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5259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57708" y="150152"/>
            <a:ext cx="7886700" cy="1325563"/>
          </a:xfrm>
        </p:spPr>
        <p:txBody>
          <a:bodyPr/>
          <a:lstStyle/>
          <a:p>
            <a:r>
              <a:rPr lang="sv-SE" dirty="0"/>
              <a:t>4. Exchange </a:t>
            </a:r>
            <a:r>
              <a:rPr lang="sv-SE" dirty="0" err="1"/>
              <a:t>module</a:t>
            </a:r>
            <a:r>
              <a:rPr lang="sv-SE" dirty="0"/>
              <a:t> -&gt;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050" y="3429000"/>
            <a:ext cx="7995398" cy="33123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Exchange </a:t>
            </a:r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sends</a:t>
            </a:r>
            <a:r>
              <a:rPr lang="sv-SE" dirty="0"/>
              <a:t> the </a:t>
            </a:r>
            <a:r>
              <a:rPr lang="sv-SE" dirty="0" err="1"/>
              <a:t>mapped</a:t>
            </a:r>
            <a:r>
              <a:rPr lang="sv-SE" dirty="0"/>
              <a:t> </a:t>
            </a:r>
            <a:r>
              <a:rPr lang="sv-SE" dirty="0" err="1"/>
              <a:t>movement</a:t>
            </a:r>
            <a:r>
              <a:rPr lang="sv-SE" dirty="0"/>
              <a:t> to the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The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listens on the  (MDB) </a:t>
            </a:r>
            <a:r>
              <a:rPr lang="sv-SE" dirty="0" err="1"/>
              <a:t>setReport</a:t>
            </a:r>
            <a:r>
              <a:rPr lang="sv-SE" dirty="0"/>
              <a:t>(</a:t>
            </a:r>
            <a:r>
              <a:rPr lang="sv-SE" dirty="0" err="1"/>
              <a:t>Movement</a:t>
            </a:r>
            <a:r>
              <a:rPr lang="sv-SE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recieves</a:t>
            </a:r>
            <a:r>
              <a:rPr lang="sv-SE" dirty="0"/>
              <a:t> the </a:t>
            </a:r>
            <a:r>
              <a:rPr lang="sv-SE" dirty="0" err="1"/>
              <a:t>movement</a:t>
            </a:r>
            <a:r>
              <a:rPr lang="sv-SE" dirty="0"/>
              <a:t> </a:t>
            </a:r>
            <a:r>
              <a:rPr lang="sv-SE" dirty="0" err="1"/>
              <a:t>report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The </a:t>
            </a:r>
            <a:r>
              <a:rPr lang="sv-SE" dirty="0" err="1"/>
              <a:t>movement</a:t>
            </a:r>
            <a:r>
              <a:rPr lang="sv-SE" dirty="0"/>
              <a:t> is </a:t>
            </a:r>
            <a:r>
              <a:rPr lang="sv-SE" dirty="0" err="1"/>
              <a:t>processed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</a:t>
            </a:r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Sanity</a:t>
            </a:r>
            <a:r>
              <a:rPr lang="sv-SE" dirty="0"/>
              <a:t> checks</a:t>
            </a:r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Field</a:t>
            </a:r>
            <a:r>
              <a:rPr lang="sv-SE" dirty="0"/>
              <a:t> </a:t>
            </a:r>
            <a:r>
              <a:rPr lang="sv-SE" dirty="0" err="1"/>
              <a:t>validation</a:t>
            </a:r>
            <a:endParaRPr lang="sv-SE" dirty="0"/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User</a:t>
            </a:r>
            <a:r>
              <a:rPr lang="sv-SE" dirty="0"/>
              <a:t> </a:t>
            </a:r>
            <a:r>
              <a:rPr lang="sv-SE" dirty="0" err="1"/>
              <a:t>created</a:t>
            </a:r>
            <a:r>
              <a:rPr lang="sv-SE" dirty="0"/>
              <a:t> </a:t>
            </a:r>
            <a:r>
              <a:rPr lang="sv-SE" dirty="0" err="1"/>
              <a:t>rules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3356881" y="2419947"/>
            <a:ext cx="1334926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Rules</a:t>
            </a:r>
            <a:r>
              <a:rPr lang="sv-SE" sz="1400" dirty="0"/>
              <a:t>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sp>
        <p:nvSpPr>
          <p:cNvPr id="13" name="Rektangel 12"/>
          <p:cNvSpPr/>
          <p:nvPr/>
        </p:nvSpPr>
        <p:spPr>
          <a:xfrm>
            <a:off x="4056389" y="210454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4" name="Rektangel 13"/>
          <p:cNvSpPr/>
          <p:nvPr/>
        </p:nvSpPr>
        <p:spPr>
          <a:xfrm>
            <a:off x="3347864" y="1455139"/>
            <a:ext cx="1334926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Exchange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cxnSp>
        <p:nvCxnSpPr>
          <p:cNvPr id="15" name="Rak pil 29"/>
          <p:cNvCxnSpPr>
            <a:stCxn id="14" idx="2"/>
            <a:endCxn id="8" idx="0"/>
          </p:cNvCxnSpPr>
          <p:nvPr/>
        </p:nvCxnSpPr>
        <p:spPr>
          <a:xfrm>
            <a:off x="4015327" y="2140819"/>
            <a:ext cx="9017" cy="27912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71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57708" y="150152"/>
            <a:ext cx="7886700" cy="1325563"/>
          </a:xfrm>
        </p:spPr>
        <p:txBody>
          <a:bodyPr/>
          <a:lstStyle/>
          <a:p>
            <a:r>
              <a:rPr lang="sv-SE" dirty="0"/>
              <a:t>5.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-&gt; Mobile Terminal </a:t>
            </a:r>
            <a:r>
              <a:rPr lang="sv-SE" dirty="0" err="1"/>
              <a:t>module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050" y="3429000"/>
            <a:ext cx="7995398" cy="33123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tries</a:t>
            </a:r>
            <a:r>
              <a:rPr lang="sv-SE" dirty="0"/>
              <a:t> to get the mobile terminal by the id for the </a:t>
            </a:r>
            <a:r>
              <a:rPr lang="sv-SE" dirty="0" err="1"/>
              <a:t>inmarsat</a:t>
            </a:r>
            <a:r>
              <a:rPr lang="sv-SE" dirty="0"/>
              <a:t> </a:t>
            </a:r>
            <a:r>
              <a:rPr lang="sv-SE" dirty="0" err="1"/>
              <a:t>reciever</a:t>
            </a:r>
            <a:r>
              <a:rPr lang="sv-SE" dirty="0"/>
              <a:t> in order to </a:t>
            </a:r>
          </a:p>
          <a:p>
            <a:pPr marL="800100" lvl="1" indent="-457200">
              <a:buFont typeface="+mj-lt"/>
              <a:buAutoNum type="arabicPeriod"/>
            </a:pPr>
            <a:r>
              <a:rPr lang="sv-SE" dirty="0"/>
              <a:t>Check </a:t>
            </a:r>
            <a:r>
              <a:rPr lang="sv-SE" dirty="0" err="1"/>
              <a:t>that</a:t>
            </a:r>
            <a:r>
              <a:rPr lang="sv-SE" dirty="0"/>
              <a:t> the mobile terminal </a:t>
            </a:r>
            <a:r>
              <a:rPr lang="sv-SE" dirty="0" err="1"/>
              <a:t>exists</a:t>
            </a:r>
            <a:r>
              <a:rPr lang="sv-SE" dirty="0"/>
              <a:t> in the system</a:t>
            </a:r>
          </a:p>
          <a:p>
            <a:pPr marL="800100" lvl="1" indent="-457200">
              <a:buFont typeface="+mj-lt"/>
              <a:buAutoNum type="arabicPeriod"/>
            </a:pPr>
            <a:r>
              <a:rPr lang="sv-SE" dirty="0"/>
              <a:t>Get the Id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vessel</a:t>
            </a:r>
            <a:r>
              <a:rPr lang="sv-SE" dirty="0"/>
              <a:t> </a:t>
            </a:r>
            <a:r>
              <a:rPr lang="sv-SE" dirty="0" err="1"/>
              <a:t>connected</a:t>
            </a:r>
            <a:r>
              <a:rPr lang="sv-SE" dirty="0"/>
              <a:t> to the Mobile terminal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If the get i </a:t>
            </a:r>
            <a:r>
              <a:rPr lang="sv-SE" dirty="0" err="1"/>
              <a:t>successful</a:t>
            </a:r>
            <a:endParaRPr lang="sv-SE" dirty="0"/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Proceed</a:t>
            </a:r>
            <a:r>
              <a:rPr lang="sv-SE" dirty="0"/>
              <a:t> to step 5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If the get in </a:t>
            </a:r>
            <a:r>
              <a:rPr lang="sv-SE" dirty="0" err="1"/>
              <a:t>unsuccessful</a:t>
            </a:r>
            <a:endParaRPr lang="sv-SE" dirty="0"/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Put</a:t>
            </a:r>
            <a:r>
              <a:rPr lang="sv-SE" dirty="0"/>
              <a:t> the </a:t>
            </a:r>
            <a:r>
              <a:rPr lang="sv-SE" dirty="0" err="1"/>
              <a:t>movement</a:t>
            </a:r>
            <a:r>
              <a:rPr lang="sv-SE" dirty="0"/>
              <a:t> in an </a:t>
            </a:r>
            <a:r>
              <a:rPr lang="sv-SE" dirty="0" err="1"/>
              <a:t>holdingtable</a:t>
            </a:r>
            <a:r>
              <a:rPr lang="sv-SE" dirty="0"/>
              <a:t> for </a:t>
            </a:r>
            <a:r>
              <a:rPr lang="sv-SE" dirty="0" err="1"/>
              <a:t>editing</a:t>
            </a:r>
            <a:r>
              <a:rPr lang="sv-SE" dirty="0"/>
              <a:t> and/or </a:t>
            </a:r>
            <a:r>
              <a:rPr lang="sv-SE" dirty="0" err="1"/>
              <a:t>reprocessing</a:t>
            </a:r>
            <a:endParaRPr lang="sv-SE" dirty="0"/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Sends</a:t>
            </a:r>
            <a:r>
              <a:rPr lang="sv-SE" dirty="0"/>
              <a:t> a log event to the </a:t>
            </a:r>
            <a:r>
              <a:rPr lang="sv-SE" dirty="0" err="1"/>
              <a:t>Audit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(</a:t>
            </a:r>
            <a:r>
              <a:rPr lang="sv-SE" dirty="0" err="1"/>
              <a:t>See</a:t>
            </a:r>
            <a:r>
              <a:rPr lang="sv-SE" dirty="0"/>
              <a:t> point7)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ktangel 8"/>
          <p:cNvSpPr/>
          <p:nvPr/>
        </p:nvSpPr>
        <p:spPr>
          <a:xfrm>
            <a:off x="4644008" y="1507395"/>
            <a:ext cx="1334926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Rules</a:t>
            </a:r>
            <a:r>
              <a:rPr lang="sv-SE" sz="1400" dirty="0"/>
              <a:t>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sp>
        <p:nvSpPr>
          <p:cNvPr id="10" name="Rektangel 9"/>
          <p:cNvSpPr/>
          <p:nvPr/>
        </p:nvSpPr>
        <p:spPr>
          <a:xfrm>
            <a:off x="2370497" y="1507395"/>
            <a:ext cx="1401275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Mobile terminal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cxnSp>
        <p:nvCxnSpPr>
          <p:cNvPr id="11" name="Rak pil 29"/>
          <p:cNvCxnSpPr>
            <a:stCxn id="9" idx="1"/>
            <a:endCxn id="10" idx="3"/>
          </p:cNvCxnSpPr>
          <p:nvPr/>
        </p:nvCxnSpPr>
        <p:spPr>
          <a:xfrm flipH="1">
            <a:off x="3771772" y="1850235"/>
            <a:ext cx="872236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ktangel 11"/>
          <p:cNvSpPr/>
          <p:nvPr/>
        </p:nvSpPr>
        <p:spPr>
          <a:xfrm>
            <a:off x="4096487" y="1480903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0702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57708" y="150152"/>
            <a:ext cx="7886700" cy="1325563"/>
          </a:xfrm>
        </p:spPr>
        <p:txBody>
          <a:bodyPr/>
          <a:lstStyle/>
          <a:p>
            <a:r>
              <a:rPr lang="sv-SE" dirty="0"/>
              <a:t>6.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-&gt; Asset </a:t>
            </a:r>
            <a:r>
              <a:rPr lang="sv-SE" dirty="0" err="1"/>
              <a:t>module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050" y="3429000"/>
            <a:ext cx="7995398" cy="33123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tries</a:t>
            </a:r>
            <a:r>
              <a:rPr lang="sv-SE" dirty="0"/>
              <a:t> to get the asset terminal by the id for the </a:t>
            </a:r>
            <a:r>
              <a:rPr lang="sv-SE" dirty="0" err="1"/>
              <a:t>inmarsat</a:t>
            </a:r>
            <a:r>
              <a:rPr lang="sv-SE" dirty="0"/>
              <a:t> </a:t>
            </a:r>
            <a:r>
              <a:rPr lang="sv-SE" dirty="0" err="1"/>
              <a:t>reciever</a:t>
            </a:r>
            <a:r>
              <a:rPr lang="sv-SE" dirty="0"/>
              <a:t> in order to </a:t>
            </a:r>
          </a:p>
          <a:p>
            <a:pPr marL="800100" lvl="1" indent="-457200">
              <a:buFont typeface="+mj-lt"/>
              <a:buAutoNum type="arabicPeriod"/>
            </a:pPr>
            <a:r>
              <a:rPr lang="sv-SE" dirty="0"/>
              <a:t>Check </a:t>
            </a:r>
            <a:r>
              <a:rPr lang="sv-SE" dirty="0" err="1"/>
              <a:t>that</a:t>
            </a:r>
            <a:r>
              <a:rPr lang="sv-SE" dirty="0"/>
              <a:t> the asset </a:t>
            </a:r>
            <a:r>
              <a:rPr lang="sv-SE" dirty="0" err="1"/>
              <a:t>exists</a:t>
            </a:r>
            <a:r>
              <a:rPr lang="sv-SE" dirty="0"/>
              <a:t> in the system</a:t>
            </a:r>
          </a:p>
          <a:p>
            <a:pPr marL="800100" lvl="1" indent="-457200">
              <a:buFont typeface="+mj-lt"/>
              <a:buAutoNum type="arabicPeriod"/>
            </a:pPr>
            <a:r>
              <a:rPr lang="sv-SE" dirty="0"/>
              <a:t>Check </a:t>
            </a:r>
            <a:r>
              <a:rPr lang="sv-SE" dirty="0" err="1"/>
              <a:t>that</a:t>
            </a:r>
            <a:r>
              <a:rPr lang="sv-SE" dirty="0"/>
              <a:t> the asset is </a:t>
            </a:r>
            <a:r>
              <a:rPr lang="sv-SE" dirty="0" err="1"/>
              <a:t>connected</a:t>
            </a:r>
            <a:r>
              <a:rPr lang="sv-SE" dirty="0"/>
              <a:t> to the mobile terminal in UVMS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If the get i </a:t>
            </a:r>
            <a:r>
              <a:rPr lang="sv-SE" dirty="0" err="1"/>
              <a:t>successful</a:t>
            </a:r>
            <a:endParaRPr lang="sv-SE" dirty="0"/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Proceed</a:t>
            </a:r>
            <a:r>
              <a:rPr lang="sv-SE" dirty="0"/>
              <a:t> to step 6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If the get in </a:t>
            </a:r>
            <a:r>
              <a:rPr lang="sv-SE" dirty="0" err="1"/>
              <a:t>unsuccessful</a:t>
            </a:r>
            <a:endParaRPr lang="sv-SE" dirty="0"/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Put</a:t>
            </a:r>
            <a:r>
              <a:rPr lang="sv-SE" dirty="0"/>
              <a:t> the </a:t>
            </a:r>
            <a:r>
              <a:rPr lang="sv-SE" dirty="0" err="1"/>
              <a:t>movement</a:t>
            </a:r>
            <a:r>
              <a:rPr lang="sv-SE" dirty="0"/>
              <a:t> in an </a:t>
            </a:r>
            <a:r>
              <a:rPr lang="sv-SE" dirty="0" err="1"/>
              <a:t>holdingtable</a:t>
            </a:r>
            <a:r>
              <a:rPr lang="sv-SE" dirty="0"/>
              <a:t> for </a:t>
            </a:r>
            <a:r>
              <a:rPr lang="sv-SE" dirty="0" err="1"/>
              <a:t>editing</a:t>
            </a:r>
            <a:r>
              <a:rPr lang="sv-SE" dirty="0"/>
              <a:t> and/or </a:t>
            </a:r>
            <a:r>
              <a:rPr lang="sv-SE" dirty="0" err="1"/>
              <a:t>reprocessing</a:t>
            </a:r>
            <a:endParaRPr lang="sv-SE" dirty="0"/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Sends</a:t>
            </a:r>
            <a:r>
              <a:rPr lang="sv-SE" dirty="0"/>
              <a:t> a log event to the </a:t>
            </a:r>
            <a:r>
              <a:rPr lang="sv-SE" dirty="0" err="1"/>
              <a:t>Audit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(</a:t>
            </a:r>
            <a:r>
              <a:rPr lang="sv-SE" dirty="0" err="1"/>
              <a:t>See</a:t>
            </a:r>
            <a:r>
              <a:rPr lang="sv-SE" dirty="0"/>
              <a:t> point7)</a:t>
            </a:r>
          </a:p>
          <a:p>
            <a:pPr marL="800100" lvl="1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4469247" y="1241291"/>
            <a:ext cx="1334926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Rules</a:t>
            </a:r>
            <a:r>
              <a:rPr lang="sv-SE" sz="1400" dirty="0"/>
              <a:t>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cxnSp>
        <p:nvCxnSpPr>
          <p:cNvPr id="13" name="Rak pil 29"/>
          <p:cNvCxnSpPr>
            <a:stCxn id="8" idx="1"/>
            <a:endCxn id="14" idx="3"/>
          </p:cNvCxnSpPr>
          <p:nvPr/>
        </p:nvCxnSpPr>
        <p:spPr>
          <a:xfrm flipH="1">
            <a:off x="3597011" y="1584131"/>
            <a:ext cx="872236" cy="963573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2195736" y="2204864"/>
            <a:ext cx="1401275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Asset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sp>
        <p:nvSpPr>
          <p:cNvPr id="15" name="Rektangel 14"/>
          <p:cNvSpPr/>
          <p:nvPr/>
        </p:nvSpPr>
        <p:spPr>
          <a:xfrm>
            <a:off x="3921726" y="1660976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sv-SE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39552" y="296006"/>
            <a:ext cx="7886700" cy="1071051"/>
          </a:xfrm>
        </p:spPr>
        <p:txBody>
          <a:bodyPr/>
          <a:lstStyle/>
          <a:p>
            <a:r>
              <a:rPr lang="sv-SE" dirty="0"/>
              <a:t>8.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-&gt; </a:t>
            </a:r>
            <a:r>
              <a:rPr lang="sv-SE" dirty="0" err="1"/>
              <a:t>Movement</a:t>
            </a:r>
            <a:r>
              <a:rPr lang="sv-SE" dirty="0"/>
              <a:t> </a:t>
            </a:r>
            <a:r>
              <a:rPr lang="sv-SE" dirty="0" err="1"/>
              <a:t>module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050" y="3429000"/>
            <a:ext cx="7995398" cy="33123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If all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passed</a:t>
            </a:r>
            <a:r>
              <a:rPr lang="sv-SE" dirty="0"/>
              <a:t> in The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the </a:t>
            </a:r>
            <a:r>
              <a:rPr lang="sv-SE" dirty="0" err="1"/>
              <a:t>movement</a:t>
            </a:r>
            <a:r>
              <a:rPr lang="sv-SE" dirty="0"/>
              <a:t> is sent to the </a:t>
            </a:r>
            <a:r>
              <a:rPr lang="sv-SE" dirty="0" err="1"/>
              <a:t>movement</a:t>
            </a:r>
            <a:r>
              <a:rPr lang="sv-SE" dirty="0"/>
              <a:t> </a:t>
            </a:r>
            <a:r>
              <a:rPr lang="sv-SE" dirty="0" err="1"/>
              <a:t>module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makes a log </a:t>
            </a:r>
            <a:r>
              <a:rPr lang="sv-SE" dirty="0" err="1"/>
              <a:t>entry</a:t>
            </a:r>
            <a:r>
              <a:rPr lang="sv-SE" dirty="0"/>
              <a:t> ”</a:t>
            </a:r>
            <a:r>
              <a:rPr lang="sv-SE" dirty="0" err="1"/>
              <a:t>Create</a:t>
            </a:r>
            <a:r>
              <a:rPr lang="sv-SE" dirty="0"/>
              <a:t> </a:t>
            </a:r>
            <a:r>
              <a:rPr lang="sv-SE" dirty="0" err="1"/>
              <a:t>movement</a:t>
            </a:r>
            <a:r>
              <a:rPr lang="sv-SE" dirty="0"/>
              <a:t>” in the </a:t>
            </a:r>
            <a:r>
              <a:rPr lang="sv-SE" dirty="0" err="1"/>
              <a:t>Audit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(</a:t>
            </a:r>
            <a:r>
              <a:rPr lang="sv-SE" dirty="0" err="1"/>
              <a:t>See</a:t>
            </a:r>
            <a:r>
              <a:rPr lang="sv-SE" dirty="0"/>
              <a:t> point7)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Rektangel 15"/>
          <p:cNvSpPr/>
          <p:nvPr/>
        </p:nvSpPr>
        <p:spPr>
          <a:xfrm>
            <a:off x="3707904" y="1412776"/>
            <a:ext cx="1334926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Rules</a:t>
            </a:r>
            <a:r>
              <a:rPr lang="sv-SE" sz="1400" dirty="0"/>
              <a:t>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sp>
        <p:nvSpPr>
          <p:cNvPr id="17" name="Rektangel 16"/>
          <p:cNvSpPr/>
          <p:nvPr/>
        </p:nvSpPr>
        <p:spPr>
          <a:xfrm>
            <a:off x="3676683" y="2376349"/>
            <a:ext cx="1401275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Movement</a:t>
            </a:r>
            <a:r>
              <a:rPr lang="sv-SE" sz="1400" dirty="0"/>
              <a:t>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cxnSp>
        <p:nvCxnSpPr>
          <p:cNvPr id="18" name="Rak pil 29"/>
          <p:cNvCxnSpPr>
            <a:stCxn id="16" idx="2"/>
            <a:endCxn id="17" idx="0"/>
          </p:cNvCxnSpPr>
          <p:nvPr/>
        </p:nvCxnSpPr>
        <p:spPr>
          <a:xfrm>
            <a:off x="4375367" y="2098456"/>
            <a:ext cx="1954" cy="277893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4425953" y="2052737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51604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39552" y="296006"/>
            <a:ext cx="7886700" cy="1071051"/>
          </a:xfrm>
        </p:spPr>
        <p:txBody>
          <a:bodyPr/>
          <a:lstStyle/>
          <a:p>
            <a:r>
              <a:rPr lang="sv-SE" dirty="0"/>
              <a:t>9. </a:t>
            </a:r>
            <a:r>
              <a:rPr lang="sv-SE" dirty="0" err="1"/>
              <a:t>Movement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-&gt; Spatial </a:t>
            </a:r>
            <a:r>
              <a:rPr lang="sv-SE" dirty="0" err="1"/>
              <a:t>module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050" y="3429000"/>
            <a:ext cx="7995398" cy="331236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err="1"/>
              <a:t>Movement</a:t>
            </a:r>
            <a:r>
              <a:rPr lang="sv-SE" dirty="0"/>
              <a:t> </a:t>
            </a:r>
            <a:r>
              <a:rPr lang="sv-SE" dirty="0" err="1"/>
              <a:t>sends</a:t>
            </a:r>
            <a:r>
              <a:rPr lang="sv-SE" dirty="0"/>
              <a:t> the Long, Lat </a:t>
            </a:r>
            <a:r>
              <a:rPr lang="sv-SE" dirty="0" err="1"/>
              <a:t>values</a:t>
            </a:r>
            <a:r>
              <a:rPr lang="sv-SE" dirty="0"/>
              <a:t> to spatial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Spatial </a:t>
            </a:r>
            <a:r>
              <a:rPr lang="sv-SE" dirty="0" err="1"/>
              <a:t>responds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 list </a:t>
            </a:r>
            <a:r>
              <a:rPr lang="sv-SE" dirty="0" err="1"/>
              <a:t>of</a:t>
            </a:r>
            <a:r>
              <a:rPr lang="sv-SE" dirty="0"/>
              <a:t> all </a:t>
            </a:r>
            <a:r>
              <a:rPr lang="sv-SE" dirty="0" err="1"/>
              <a:t>sea</a:t>
            </a:r>
            <a:r>
              <a:rPr lang="sv-SE" dirty="0"/>
              <a:t> areas </a:t>
            </a:r>
            <a:r>
              <a:rPr lang="sv-SE" dirty="0" err="1"/>
              <a:t>that</a:t>
            </a:r>
            <a:r>
              <a:rPr lang="sv-SE" dirty="0"/>
              <a:t> the position </a:t>
            </a:r>
            <a:r>
              <a:rPr lang="sv-SE" dirty="0" err="1"/>
              <a:t>matches</a:t>
            </a:r>
            <a:r>
              <a:rPr lang="sv-SE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metadata for the </a:t>
            </a:r>
            <a:r>
              <a:rPr lang="sv-SE" dirty="0" err="1"/>
              <a:t>movement</a:t>
            </a:r>
            <a:r>
              <a:rPr lang="sv-SE" dirty="0"/>
              <a:t> is </a:t>
            </a:r>
            <a:r>
              <a:rPr lang="sv-SE" dirty="0" err="1"/>
              <a:t>returned</a:t>
            </a:r>
            <a:r>
              <a:rPr lang="sv-SE" dirty="0"/>
              <a:t> eg.</a:t>
            </a:r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Closest</a:t>
            </a:r>
            <a:r>
              <a:rPr lang="sv-SE" dirty="0"/>
              <a:t> country </a:t>
            </a:r>
            <a:r>
              <a:rPr lang="sv-SE" dirty="0" err="1"/>
              <a:t>of</a:t>
            </a:r>
            <a:r>
              <a:rPr lang="sv-SE" dirty="0"/>
              <a:t> the position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sv-SE" dirty="0" err="1"/>
              <a:t>Closest</a:t>
            </a:r>
            <a:r>
              <a:rPr lang="sv-SE" dirty="0"/>
              <a:t> </a:t>
            </a:r>
            <a:r>
              <a:rPr lang="sv-SE" dirty="0" err="1"/>
              <a:t>harbour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position</a:t>
            </a:r>
          </a:p>
          <a:p>
            <a:pPr marL="342900" lvl="1" indent="0">
              <a:buNone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2631820" y="1757344"/>
            <a:ext cx="1401275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Movement</a:t>
            </a:r>
            <a:r>
              <a:rPr lang="sv-SE" sz="1400" dirty="0"/>
              <a:t>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sp>
        <p:nvSpPr>
          <p:cNvPr id="9" name="Rektangel 8"/>
          <p:cNvSpPr/>
          <p:nvPr/>
        </p:nvSpPr>
        <p:spPr>
          <a:xfrm>
            <a:off x="4716016" y="1401479"/>
            <a:ext cx="1401275" cy="6856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Spatial </a:t>
            </a:r>
            <a:r>
              <a:rPr lang="sv-SE" sz="1400" dirty="0" err="1"/>
              <a:t>module</a:t>
            </a:r>
            <a:endParaRPr lang="en-US" sz="1400" dirty="0"/>
          </a:p>
        </p:txBody>
      </p:sp>
      <p:cxnSp>
        <p:nvCxnSpPr>
          <p:cNvPr id="10" name="Rak pil 29"/>
          <p:cNvCxnSpPr>
            <a:stCxn id="8" idx="3"/>
            <a:endCxn id="9" idx="1"/>
          </p:cNvCxnSpPr>
          <p:nvPr/>
        </p:nvCxnSpPr>
        <p:spPr>
          <a:xfrm flipV="1">
            <a:off x="4033095" y="1744319"/>
            <a:ext cx="682921" cy="355865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>
            <a:off x="4204897" y="1598701"/>
            <a:ext cx="3016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5520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5004</TotalTime>
  <Words>574</Words>
  <Application>Microsoft Office PowerPoint</Application>
  <PresentationFormat>Bildspel på skärmen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Basic flow position report</vt:lpstr>
      <vt:lpstr>Flow example 1 ( Position report )</vt:lpstr>
      <vt:lpstr>1 External Server -&gt; Inmarsat plugin</vt:lpstr>
      <vt:lpstr>2. Inmarsat plugin -&gt; Exchange module</vt:lpstr>
      <vt:lpstr>4. Exchange module -&gt; Rules module</vt:lpstr>
      <vt:lpstr>5. Rules module -&gt; Mobile Terminal module</vt:lpstr>
      <vt:lpstr>6. Rules module -&gt; Asset module</vt:lpstr>
      <vt:lpstr>8. Rules module -&gt; Movement module</vt:lpstr>
      <vt:lpstr>9. Movement module -&gt; Spatial module</vt:lpstr>
      <vt:lpstr>10. Movement module -&gt; DB</vt:lpstr>
      <vt:lpstr>11. Movement module -&gt; Audit module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Utkast</dc:title>
  <dc:creator>Joakim Johansson</dc:creator>
  <cp:lastModifiedBy>Joakim Johansson</cp:lastModifiedBy>
  <cp:revision>144</cp:revision>
  <dcterms:created xsi:type="dcterms:W3CDTF">2013-12-05T12:23:33Z</dcterms:created>
  <dcterms:modified xsi:type="dcterms:W3CDTF">2016-12-02T15:57:09Z</dcterms:modified>
</cp:coreProperties>
</file>