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42"/>
  </p:notesMasterIdLst>
  <p:sldIdLst>
    <p:sldId id="277" r:id="rId2"/>
    <p:sldId id="292" r:id="rId3"/>
    <p:sldId id="270" r:id="rId4"/>
    <p:sldId id="276" r:id="rId5"/>
    <p:sldId id="291" r:id="rId6"/>
    <p:sldId id="293" r:id="rId7"/>
    <p:sldId id="294" r:id="rId8"/>
    <p:sldId id="295" r:id="rId9"/>
    <p:sldId id="296" r:id="rId10"/>
    <p:sldId id="298" r:id="rId11"/>
    <p:sldId id="297" r:id="rId12"/>
    <p:sldId id="290" r:id="rId13"/>
    <p:sldId id="258" r:id="rId14"/>
    <p:sldId id="279" r:id="rId15"/>
    <p:sldId id="264" r:id="rId16"/>
    <p:sldId id="265" r:id="rId17"/>
    <p:sldId id="266" r:id="rId18"/>
    <p:sldId id="267" r:id="rId19"/>
    <p:sldId id="268" r:id="rId20"/>
    <p:sldId id="271" r:id="rId21"/>
    <p:sldId id="272" r:id="rId22"/>
    <p:sldId id="275" r:id="rId23"/>
    <p:sldId id="281" r:id="rId24"/>
    <p:sldId id="273" r:id="rId25"/>
    <p:sldId id="274" r:id="rId26"/>
    <p:sldId id="269" r:id="rId27"/>
    <p:sldId id="282" r:id="rId28"/>
    <p:sldId id="284" r:id="rId29"/>
    <p:sldId id="286" r:id="rId30"/>
    <p:sldId id="285" r:id="rId31"/>
    <p:sldId id="287" r:id="rId32"/>
    <p:sldId id="280" r:id="rId33"/>
    <p:sldId id="288" r:id="rId34"/>
    <p:sldId id="289" r:id="rId35"/>
    <p:sldId id="299" r:id="rId36"/>
    <p:sldId id="300" r:id="rId37"/>
    <p:sldId id="302" r:id="rId38"/>
    <p:sldId id="301" r:id="rId39"/>
    <p:sldId id="303" r:id="rId40"/>
    <p:sldId id="304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67" autoAdjust="0"/>
    <p:restoredTop sz="94660"/>
  </p:normalViewPr>
  <p:slideViewPr>
    <p:cSldViewPr>
      <p:cViewPr varScale="1">
        <p:scale>
          <a:sx n="149" d="100"/>
          <a:sy n="149" d="100"/>
        </p:scale>
        <p:origin x="20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662D3-89A1-4482-9CE5-614BBFD627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2E55AB-55B8-444A-8EA8-74E4BBAEC533}">
      <dgm:prSet phldrT="[Text]"/>
      <dgm:spPr/>
      <dgm:t>
        <a:bodyPr/>
        <a:lstStyle/>
        <a:p>
          <a:r>
            <a:rPr lang="sv-SE" dirty="0" err="1"/>
            <a:t>Map</a:t>
          </a:r>
          <a:endParaRPr lang="en-US" dirty="0"/>
        </a:p>
      </dgm:t>
    </dgm:pt>
    <dgm:pt modelId="{A3F1038B-457F-4AFD-8B34-3D77ABE30090}" type="parTrans" cxnId="{DD69756E-6C66-461F-93C3-2AD499A7FB7B}">
      <dgm:prSet/>
      <dgm:spPr/>
      <dgm:t>
        <a:bodyPr/>
        <a:lstStyle/>
        <a:p>
          <a:endParaRPr lang="en-US"/>
        </a:p>
      </dgm:t>
    </dgm:pt>
    <dgm:pt modelId="{532DF437-EF03-4E13-A662-CA849FBB00EE}" type="sibTrans" cxnId="{DD69756E-6C66-461F-93C3-2AD499A7FB7B}">
      <dgm:prSet/>
      <dgm:spPr/>
      <dgm:t>
        <a:bodyPr/>
        <a:lstStyle/>
        <a:p>
          <a:endParaRPr lang="en-US"/>
        </a:p>
      </dgm:t>
    </dgm:pt>
    <dgm:pt modelId="{9417F1BF-69C7-4A95-ABE7-FDC7A7061C3D}">
      <dgm:prSet phldrT="[Text]"/>
      <dgm:spPr/>
      <dgm:t>
        <a:bodyPr/>
        <a:lstStyle/>
        <a:p>
          <a:r>
            <a:rPr lang="sv-SE" dirty="0" err="1"/>
            <a:t>Map</a:t>
          </a:r>
          <a:r>
            <a:rPr lang="sv-SE" dirty="0"/>
            <a:t> To JAXB </a:t>
          </a:r>
          <a:r>
            <a:rPr lang="sv-SE" dirty="0" err="1"/>
            <a:t>object</a:t>
          </a:r>
          <a:endParaRPr lang="en-US" dirty="0"/>
        </a:p>
      </dgm:t>
    </dgm:pt>
    <dgm:pt modelId="{0F240241-18A1-4ED2-B294-3CD128F8BDF8}" type="parTrans" cxnId="{0948DD36-7305-4039-9C77-14D7FBE24170}">
      <dgm:prSet/>
      <dgm:spPr/>
      <dgm:t>
        <a:bodyPr/>
        <a:lstStyle/>
        <a:p>
          <a:endParaRPr lang="en-US"/>
        </a:p>
      </dgm:t>
    </dgm:pt>
    <dgm:pt modelId="{74FA08E6-B577-4EC8-8898-EF3206D47000}" type="sibTrans" cxnId="{0948DD36-7305-4039-9C77-14D7FBE24170}">
      <dgm:prSet/>
      <dgm:spPr/>
      <dgm:t>
        <a:bodyPr/>
        <a:lstStyle/>
        <a:p>
          <a:endParaRPr lang="en-US"/>
        </a:p>
      </dgm:t>
    </dgm:pt>
    <dgm:pt modelId="{C050D595-4108-4DA1-ADB4-39696DBA0217}">
      <dgm:prSet phldrT="[Text]"/>
      <dgm:spPr/>
      <dgm:t>
        <a:bodyPr/>
        <a:lstStyle/>
        <a:p>
          <a:r>
            <a:rPr lang="sv-SE" dirty="0" err="1"/>
            <a:t>Send</a:t>
          </a:r>
          <a:endParaRPr lang="en-US" dirty="0"/>
        </a:p>
      </dgm:t>
    </dgm:pt>
    <dgm:pt modelId="{E936C736-DDC4-4680-A989-278F9475CD4E}" type="parTrans" cxnId="{BEB0D72B-F275-4F48-8C8D-5CCBAEA81B22}">
      <dgm:prSet/>
      <dgm:spPr/>
      <dgm:t>
        <a:bodyPr/>
        <a:lstStyle/>
        <a:p>
          <a:endParaRPr lang="en-US"/>
        </a:p>
      </dgm:t>
    </dgm:pt>
    <dgm:pt modelId="{FEAE30D2-6BF6-4254-B986-981739A102C9}" type="sibTrans" cxnId="{BEB0D72B-F275-4F48-8C8D-5CCBAEA81B22}">
      <dgm:prSet/>
      <dgm:spPr/>
      <dgm:t>
        <a:bodyPr/>
        <a:lstStyle/>
        <a:p>
          <a:endParaRPr lang="en-US"/>
        </a:p>
      </dgm:t>
    </dgm:pt>
    <dgm:pt modelId="{FCA28455-10BD-4644-9308-B1F405234AC9}">
      <dgm:prSet phldrT="[Text]"/>
      <dgm:spPr/>
      <dgm:t>
        <a:bodyPr/>
        <a:lstStyle/>
        <a:p>
          <a:r>
            <a:rPr lang="sv-SE" dirty="0" err="1"/>
            <a:t>Send</a:t>
          </a:r>
          <a:r>
            <a:rPr lang="sv-SE" dirty="0"/>
            <a:t> XML string in </a:t>
          </a:r>
          <a:r>
            <a:rPr lang="sv-SE" dirty="0" err="1"/>
            <a:t>TextMessage</a:t>
          </a:r>
          <a:r>
            <a:rPr lang="sv-SE" dirty="0"/>
            <a:t> </a:t>
          </a:r>
          <a:r>
            <a:rPr lang="sv-SE" dirty="0" err="1"/>
            <a:t>object</a:t>
          </a:r>
          <a:r>
            <a:rPr lang="sv-SE" dirty="0"/>
            <a:t> </a:t>
          </a:r>
          <a:r>
            <a:rPr lang="sv-SE" dirty="0" err="1"/>
            <a:t>to</a:t>
          </a:r>
          <a:r>
            <a:rPr lang="sv-SE" dirty="0"/>
            <a:t> </a:t>
          </a:r>
          <a:r>
            <a:rPr lang="sv-SE" dirty="0" err="1"/>
            <a:t>reciever</a:t>
          </a:r>
          <a:endParaRPr lang="en-US" dirty="0"/>
        </a:p>
      </dgm:t>
    </dgm:pt>
    <dgm:pt modelId="{933040BF-05A3-4725-97C2-BE5949BD3EF7}" type="parTrans" cxnId="{F4E9CCF8-C259-4D71-8903-33DB26FDBD4A}">
      <dgm:prSet/>
      <dgm:spPr/>
      <dgm:t>
        <a:bodyPr/>
        <a:lstStyle/>
        <a:p>
          <a:endParaRPr lang="en-US"/>
        </a:p>
      </dgm:t>
    </dgm:pt>
    <dgm:pt modelId="{4D56B4AC-39F4-4BAA-8163-F4A60880155C}" type="sibTrans" cxnId="{F4E9CCF8-C259-4D71-8903-33DB26FDBD4A}">
      <dgm:prSet/>
      <dgm:spPr/>
      <dgm:t>
        <a:bodyPr/>
        <a:lstStyle/>
        <a:p>
          <a:endParaRPr lang="en-US"/>
        </a:p>
      </dgm:t>
    </dgm:pt>
    <dgm:pt modelId="{8EF00D4C-80D3-45A1-BC76-2EE287657560}">
      <dgm:prSet phldrT="[Text]"/>
      <dgm:spPr/>
      <dgm:t>
        <a:bodyPr/>
        <a:lstStyle/>
        <a:p>
          <a:r>
            <a:rPr lang="sv-SE" dirty="0"/>
            <a:t>Listen</a:t>
          </a:r>
          <a:endParaRPr lang="en-US" dirty="0"/>
        </a:p>
      </dgm:t>
    </dgm:pt>
    <dgm:pt modelId="{1EDDD192-BDBE-426C-BE65-6FBD11EF03BC}" type="parTrans" cxnId="{E725FAF6-2D62-4923-A5F7-73BEA51DB783}">
      <dgm:prSet/>
      <dgm:spPr/>
      <dgm:t>
        <a:bodyPr/>
        <a:lstStyle/>
        <a:p>
          <a:endParaRPr lang="en-US"/>
        </a:p>
      </dgm:t>
    </dgm:pt>
    <dgm:pt modelId="{872580B9-556B-4FA0-851D-97A31FFFEB01}" type="sibTrans" cxnId="{E725FAF6-2D62-4923-A5F7-73BEA51DB783}">
      <dgm:prSet/>
      <dgm:spPr/>
      <dgm:t>
        <a:bodyPr/>
        <a:lstStyle/>
        <a:p>
          <a:endParaRPr lang="en-US"/>
        </a:p>
      </dgm:t>
    </dgm:pt>
    <dgm:pt modelId="{49C54C75-5648-48D6-B742-D51D4C05068A}">
      <dgm:prSet phldrT="[Text]"/>
      <dgm:spPr/>
      <dgm:t>
        <a:bodyPr/>
        <a:lstStyle/>
        <a:p>
          <a:r>
            <a:rPr lang="sv-SE" dirty="0"/>
            <a:t>Listen for </a:t>
          </a:r>
          <a:r>
            <a:rPr lang="sv-SE" dirty="0" err="1"/>
            <a:t>response</a:t>
          </a:r>
          <a:r>
            <a:rPr lang="sv-SE" dirty="0"/>
            <a:t> from the </a:t>
          </a:r>
          <a:r>
            <a:rPr lang="sv-SE" dirty="0" err="1"/>
            <a:t>reciever</a:t>
          </a:r>
          <a:endParaRPr lang="en-US" dirty="0"/>
        </a:p>
      </dgm:t>
    </dgm:pt>
    <dgm:pt modelId="{DB6526B7-817B-4A58-91B2-BBA8782E7C9F}" type="parTrans" cxnId="{B040DBBA-F160-4479-AF44-600C64DD5DC0}">
      <dgm:prSet/>
      <dgm:spPr/>
      <dgm:t>
        <a:bodyPr/>
        <a:lstStyle/>
        <a:p>
          <a:endParaRPr lang="en-US"/>
        </a:p>
      </dgm:t>
    </dgm:pt>
    <dgm:pt modelId="{0AF3B661-4290-4324-996F-FE99758DBDE6}" type="sibTrans" cxnId="{B040DBBA-F160-4479-AF44-600C64DD5DC0}">
      <dgm:prSet/>
      <dgm:spPr/>
      <dgm:t>
        <a:bodyPr/>
        <a:lstStyle/>
        <a:p>
          <a:endParaRPr lang="en-US"/>
        </a:p>
      </dgm:t>
    </dgm:pt>
    <dgm:pt modelId="{07783467-19ED-430A-B398-3F6BA0D422C2}">
      <dgm:prSet phldrT="[Text]"/>
      <dgm:spPr/>
      <dgm:t>
        <a:bodyPr/>
        <a:lstStyle/>
        <a:p>
          <a:r>
            <a:rPr lang="sv-SE" dirty="0" err="1"/>
            <a:t>Unmashall</a:t>
          </a:r>
          <a:endParaRPr lang="en-US" dirty="0"/>
        </a:p>
      </dgm:t>
    </dgm:pt>
    <dgm:pt modelId="{A62FC2A2-BA25-425B-9F10-B510B73362AA}" type="parTrans" cxnId="{BB0FA977-9129-437B-994B-CC6F0BF68EF1}">
      <dgm:prSet/>
      <dgm:spPr/>
      <dgm:t>
        <a:bodyPr/>
        <a:lstStyle/>
        <a:p>
          <a:endParaRPr lang="en-US"/>
        </a:p>
      </dgm:t>
    </dgm:pt>
    <dgm:pt modelId="{CC57CD6B-ECC9-491F-BEA0-2491F0DEEE4C}" type="sibTrans" cxnId="{BB0FA977-9129-437B-994B-CC6F0BF68EF1}">
      <dgm:prSet/>
      <dgm:spPr/>
      <dgm:t>
        <a:bodyPr/>
        <a:lstStyle/>
        <a:p>
          <a:endParaRPr lang="en-US"/>
        </a:p>
      </dgm:t>
    </dgm:pt>
    <dgm:pt modelId="{7A276E2A-8D5A-461A-AF7D-078715AD4767}">
      <dgm:prSet phldrT="[Text]"/>
      <dgm:spPr/>
      <dgm:t>
        <a:bodyPr/>
        <a:lstStyle/>
        <a:p>
          <a:r>
            <a:rPr lang="sv-SE" dirty="0" err="1"/>
            <a:t>Map</a:t>
          </a:r>
          <a:endParaRPr lang="en-US" dirty="0"/>
        </a:p>
      </dgm:t>
    </dgm:pt>
    <dgm:pt modelId="{6605BAC5-EF21-414B-B401-F3634A3339C3}" type="parTrans" cxnId="{79BD916A-29CD-4ED7-A998-A266C9F235DA}">
      <dgm:prSet/>
      <dgm:spPr/>
      <dgm:t>
        <a:bodyPr/>
        <a:lstStyle/>
        <a:p>
          <a:endParaRPr lang="en-US"/>
        </a:p>
      </dgm:t>
    </dgm:pt>
    <dgm:pt modelId="{D3CF98F6-BDD2-4E6B-8574-63E0B399C689}" type="sibTrans" cxnId="{79BD916A-29CD-4ED7-A998-A266C9F235DA}">
      <dgm:prSet/>
      <dgm:spPr/>
      <dgm:t>
        <a:bodyPr/>
        <a:lstStyle/>
        <a:p>
          <a:endParaRPr lang="en-US"/>
        </a:p>
      </dgm:t>
    </dgm:pt>
    <dgm:pt modelId="{A0620F6A-3523-4EFA-8416-06BDE3EFFEFC}">
      <dgm:prSet phldrT="[Text]"/>
      <dgm:spPr/>
      <dgm:t>
        <a:bodyPr/>
        <a:lstStyle/>
        <a:p>
          <a:r>
            <a:rPr lang="sv-SE" dirty="0" err="1"/>
            <a:t>Unmarshall</a:t>
          </a:r>
          <a:r>
            <a:rPr lang="sv-SE" dirty="0"/>
            <a:t> the XML String </a:t>
          </a:r>
          <a:r>
            <a:rPr lang="sv-SE" dirty="0" err="1"/>
            <a:t>response</a:t>
          </a:r>
          <a:r>
            <a:rPr lang="sv-SE" dirty="0"/>
            <a:t> </a:t>
          </a:r>
          <a:r>
            <a:rPr lang="sv-SE" dirty="0" err="1"/>
            <a:t>to</a:t>
          </a:r>
          <a:r>
            <a:rPr lang="sv-SE" dirty="0"/>
            <a:t> JAXB </a:t>
          </a:r>
          <a:r>
            <a:rPr lang="sv-SE" dirty="0" err="1"/>
            <a:t>object</a:t>
          </a:r>
          <a:endParaRPr lang="en-US" dirty="0"/>
        </a:p>
      </dgm:t>
    </dgm:pt>
    <dgm:pt modelId="{79D3EB8A-65DA-45D5-ADA9-E2C37B7A0B6D}" type="parTrans" cxnId="{2665A533-D1F2-441D-9B8D-4FD441F4E4DF}">
      <dgm:prSet/>
      <dgm:spPr/>
      <dgm:t>
        <a:bodyPr/>
        <a:lstStyle/>
        <a:p>
          <a:endParaRPr lang="en-US"/>
        </a:p>
      </dgm:t>
    </dgm:pt>
    <dgm:pt modelId="{F6660BE9-1B39-4129-94AC-D2D0DE41A251}" type="sibTrans" cxnId="{2665A533-D1F2-441D-9B8D-4FD441F4E4DF}">
      <dgm:prSet/>
      <dgm:spPr/>
      <dgm:t>
        <a:bodyPr/>
        <a:lstStyle/>
        <a:p>
          <a:endParaRPr lang="en-US"/>
        </a:p>
      </dgm:t>
    </dgm:pt>
    <dgm:pt modelId="{3B02BAFA-BDF7-47AD-AFB8-1B68F8C03DC7}">
      <dgm:prSet phldrT="[Text]"/>
      <dgm:spPr/>
      <dgm:t>
        <a:bodyPr/>
        <a:lstStyle/>
        <a:p>
          <a:r>
            <a:rPr lang="sv-SE" dirty="0"/>
            <a:t>Marshall JAXB </a:t>
          </a:r>
          <a:r>
            <a:rPr lang="sv-SE" dirty="0" err="1"/>
            <a:t>to</a:t>
          </a:r>
          <a:r>
            <a:rPr lang="sv-SE" dirty="0"/>
            <a:t> XML string</a:t>
          </a:r>
          <a:endParaRPr lang="en-US" dirty="0"/>
        </a:p>
      </dgm:t>
    </dgm:pt>
    <dgm:pt modelId="{1F1AEFD0-3F34-4CEA-A63B-5F0448FA6B2E}" type="parTrans" cxnId="{0A4BB487-9159-4AB5-81B6-32C62BB4291B}">
      <dgm:prSet/>
      <dgm:spPr/>
      <dgm:t>
        <a:bodyPr/>
        <a:lstStyle/>
        <a:p>
          <a:endParaRPr lang="en-US"/>
        </a:p>
      </dgm:t>
    </dgm:pt>
    <dgm:pt modelId="{7851438D-3472-4CA2-A53E-E51B5A87C60A}" type="sibTrans" cxnId="{0A4BB487-9159-4AB5-81B6-32C62BB4291B}">
      <dgm:prSet/>
      <dgm:spPr/>
      <dgm:t>
        <a:bodyPr/>
        <a:lstStyle/>
        <a:p>
          <a:endParaRPr lang="en-US"/>
        </a:p>
      </dgm:t>
    </dgm:pt>
    <dgm:pt modelId="{16D79034-A0D2-43CE-BDBE-07B2D2D0297A}">
      <dgm:prSet phldrT="[Text]"/>
      <dgm:spPr/>
      <dgm:t>
        <a:bodyPr/>
        <a:lstStyle/>
        <a:p>
          <a:r>
            <a:rPr lang="sv-SE" dirty="0"/>
            <a:t>Marshall</a:t>
          </a:r>
          <a:endParaRPr lang="en-US" dirty="0"/>
        </a:p>
      </dgm:t>
    </dgm:pt>
    <dgm:pt modelId="{A80A5F58-4693-4F3E-A8FE-A1F5590BC64E}" type="sibTrans" cxnId="{8C62FB2F-9E9A-4C83-8262-EAD566607AE7}">
      <dgm:prSet/>
      <dgm:spPr/>
      <dgm:t>
        <a:bodyPr/>
        <a:lstStyle/>
        <a:p>
          <a:endParaRPr lang="en-US"/>
        </a:p>
      </dgm:t>
    </dgm:pt>
    <dgm:pt modelId="{89ED70A1-521A-4662-B406-7BA0DA46F8E6}" type="parTrans" cxnId="{8C62FB2F-9E9A-4C83-8262-EAD566607AE7}">
      <dgm:prSet/>
      <dgm:spPr/>
      <dgm:t>
        <a:bodyPr/>
        <a:lstStyle/>
        <a:p>
          <a:endParaRPr lang="en-US"/>
        </a:p>
      </dgm:t>
    </dgm:pt>
    <dgm:pt modelId="{BBBE12C3-2C80-4739-B402-C6E2E3C7A777}">
      <dgm:prSet phldrT="[Text]"/>
      <dgm:spPr/>
      <dgm:t>
        <a:bodyPr/>
        <a:lstStyle/>
        <a:p>
          <a:r>
            <a:rPr lang="sv-SE" dirty="0" err="1"/>
            <a:t>Map</a:t>
          </a:r>
          <a:r>
            <a:rPr lang="sv-SE" dirty="0"/>
            <a:t> from JAXB </a:t>
          </a:r>
          <a:r>
            <a:rPr lang="sv-SE" dirty="0" err="1"/>
            <a:t>object</a:t>
          </a:r>
          <a:r>
            <a:rPr lang="sv-SE" dirty="0"/>
            <a:t> </a:t>
          </a:r>
          <a:r>
            <a:rPr lang="sv-SE" dirty="0" err="1"/>
            <a:t>to</a:t>
          </a:r>
          <a:r>
            <a:rPr lang="sv-SE" dirty="0"/>
            <a:t> </a:t>
          </a:r>
          <a:r>
            <a:rPr lang="sv-SE" dirty="0" err="1"/>
            <a:t>desired</a:t>
          </a:r>
          <a:r>
            <a:rPr lang="sv-SE" dirty="0"/>
            <a:t> </a:t>
          </a:r>
          <a:r>
            <a:rPr lang="sv-SE" dirty="0" err="1"/>
            <a:t>object</a:t>
          </a:r>
          <a:endParaRPr lang="en-US" dirty="0"/>
        </a:p>
      </dgm:t>
    </dgm:pt>
    <dgm:pt modelId="{334C6730-A52C-4BA8-93A8-DCF9D756F650}" type="parTrans" cxnId="{C865E0D1-1E9E-4F58-B5C4-C17EA84D7F62}">
      <dgm:prSet/>
      <dgm:spPr/>
      <dgm:t>
        <a:bodyPr/>
        <a:lstStyle/>
        <a:p>
          <a:endParaRPr lang="en-US"/>
        </a:p>
      </dgm:t>
    </dgm:pt>
    <dgm:pt modelId="{3583DC5F-B49B-46CF-B701-64084E507753}" type="sibTrans" cxnId="{C865E0D1-1E9E-4F58-B5C4-C17EA84D7F62}">
      <dgm:prSet/>
      <dgm:spPr/>
      <dgm:t>
        <a:bodyPr/>
        <a:lstStyle/>
        <a:p>
          <a:endParaRPr lang="en-US"/>
        </a:p>
      </dgm:t>
    </dgm:pt>
    <dgm:pt modelId="{7217401B-E7CC-49B2-83AF-A9071C86A71B}" type="pres">
      <dgm:prSet presAssocID="{D5C662D3-89A1-4482-9CE5-614BBFD627CF}" presName="linearFlow" presStyleCnt="0">
        <dgm:presLayoutVars>
          <dgm:dir/>
          <dgm:animLvl val="lvl"/>
          <dgm:resizeHandles val="exact"/>
        </dgm:presLayoutVars>
      </dgm:prSet>
      <dgm:spPr/>
    </dgm:pt>
    <dgm:pt modelId="{5F003D9E-901E-4DB0-8A90-CE4DFC881A9E}" type="pres">
      <dgm:prSet presAssocID="{C42E55AB-55B8-444A-8EA8-74E4BBAEC533}" presName="composite" presStyleCnt="0"/>
      <dgm:spPr/>
    </dgm:pt>
    <dgm:pt modelId="{BCA87DBF-EB0D-43E4-B8AD-33FB058DB4E0}" type="pres">
      <dgm:prSet presAssocID="{C42E55AB-55B8-444A-8EA8-74E4BBAEC533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2C610138-C753-492D-83DF-ADC4ABAAF32E}" type="pres">
      <dgm:prSet presAssocID="{C42E55AB-55B8-444A-8EA8-74E4BBAEC533}" presName="descendantText" presStyleLbl="alignAcc1" presStyleIdx="0" presStyleCnt="6">
        <dgm:presLayoutVars>
          <dgm:bulletEnabled val="1"/>
        </dgm:presLayoutVars>
      </dgm:prSet>
      <dgm:spPr/>
    </dgm:pt>
    <dgm:pt modelId="{FC896785-110C-4EDB-A006-53CF1B34B414}" type="pres">
      <dgm:prSet presAssocID="{532DF437-EF03-4E13-A662-CA849FBB00EE}" presName="sp" presStyleCnt="0"/>
      <dgm:spPr/>
    </dgm:pt>
    <dgm:pt modelId="{4D302966-74A2-4F8A-AA08-842539BE7D8A}" type="pres">
      <dgm:prSet presAssocID="{16D79034-A0D2-43CE-BDBE-07B2D2D0297A}" presName="composite" presStyleCnt="0"/>
      <dgm:spPr/>
    </dgm:pt>
    <dgm:pt modelId="{49FA17CD-CEB7-412F-9C22-A36C4CBCD041}" type="pres">
      <dgm:prSet presAssocID="{16D79034-A0D2-43CE-BDBE-07B2D2D0297A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0649E7DD-B959-423C-A4D1-A67FD0B5D3F0}" type="pres">
      <dgm:prSet presAssocID="{16D79034-A0D2-43CE-BDBE-07B2D2D0297A}" presName="descendantText" presStyleLbl="alignAcc1" presStyleIdx="1" presStyleCnt="6">
        <dgm:presLayoutVars>
          <dgm:bulletEnabled val="1"/>
        </dgm:presLayoutVars>
      </dgm:prSet>
      <dgm:spPr/>
    </dgm:pt>
    <dgm:pt modelId="{D470D8CE-9EAF-4127-9EC8-C07A0DBDDBAA}" type="pres">
      <dgm:prSet presAssocID="{A80A5F58-4693-4F3E-A8FE-A1F5590BC64E}" presName="sp" presStyleCnt="0"/>
      <dgm:spPr/>
    </dgm:pt>
    <dgm:pt modelId="{072EDEAA-7B75-4B0F-A2C4-BA061D0DCCF2}" type="pres">
      <dgm:prSet presAssocID="{C050D595-4108-4DA1-ADB4-39696DBA0217}" presName="composite" presStyleCnt="0"/>
      <dgm:spPr/>
    </dgm:pt>
    <dgm:pt modelId="{7B354DEB-831F-4C92-9254-31690C74A597}" type="pres">
      <dgm:prSet presAssocID="{C050D595-4108-4DA1-ADB4-39696DBA0217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C3583499-FE6F-428A-A2F7-D4B497E50F0D}" type="pres">
      <dgm:prSet presAssocID="{C050D595-4108-4DA1-ADB4-39696DBA0217}" presName="descendantText" presStyleLbl="alignAcc1" presStyleIdx="2" presStyleCnt="6">
        <dgm:presLayoutVars>
          <dgm:bulletEnabled val="1"/>
        </dgm:presLayoutVars>
      </dgm:prSet>
      <dgm:spPr/>
    </dgm:pt>
    <dgm:pt modelId="{AD8ECE3E-51CD-4162-AC5F-ED4E431F52E9}" type="pres">
      <dgm:prSet presAssocID="{FEAE30D2-6BF6-4254-B986-981739A102C9}" presName="sp" presStyleCnt="0"/>
      <dgm:spPr/>
    </dgm:pt>
    <dgm:pt modelId="{C5DB18D0-7F58-4A38-95E9-A658E09CA6E9}" type="pres">
      <dgm:prSet presAssocID="{8EF00D4C-80D3-45A1-BC76-2EE287657560}" presName="composite" presStyleCnt="0"/>
      <dgm:spPr/>
    </dgm:pt>
    <dgm:pt modelId="{830EF278-32FE-4FC7-865C-FEC17CA8668F}" type="pres">
      <dgm:prSet presAssocID="{8EF00D4C-80D3-45A1-BC76-2EE287657560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E98F9635-86C0-472E-843B-1B1360727140}" type="pres">
      <dgm:prSet presAssocID="{8EF00D4C-80D3-45A1-BC76-2EE287657560}" presName="descendantText" presStyleLbl="alignAcc1" presStyleIdx="3" presStyleCnt="6">
        <dgm:presLayoutVars>
          <dgm:bulletEnabled val="1"/>
        </dgm:presLayoutVars>
      </dgm:prSet>
      <dgm:spPr/>
    </dgm:pt>
    <dgm:pt modelId="{65622243-0BB3-45E4-A9E3-AAB7381BD6D5}" type="pres">
      <dgm:prSet presAssocID="{872580B9-556B-4FA0-851D-97A31FFFEB01}" presName="sp" presStyleCnt="0"/>
      <dgm:spPr/>
    </dgm:pt>
    <dgm:pt modelId="{8B4E2E89-F805-43EF-B5B1-3A5B5B431451}" type="pres">
      <dgm:prSet presAssocID="{07783467-19ED-430A-B398-3F6BA0D422C2}" presName="composite" presStyleCnt="0"/>
      <dgm:spPr/>
    </dgm:pt>
    <dgm:pt modelId="{1CF0C604-E0EC-41BD-9973-55FE2DD6210E}" type="pres">
      <dgm:prSet presAssocID="{07783467-19ED-430A-B398-3F6BA0D422C2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E822CB2-7E0D-4F68-BB61-770B26F11478}" type="pres">
      <dgm:prSet presAssocID="{07783467-19ED-430A-B398-3F6BA0D422C2}" presName="descendantText" presStyleLbl="alignAcc1" presStyleIdx="4" presStyleCnt="6">
        <dgm:presLayoutVars>
          <dgm:bulletEnabled val="1"/>
        </dgm:presLayoutVars>
      </dgm:prSet>
      <dgm:spPr/>
    </dgm:pt>
    <dgm:pt modelId="{D1992642-0000-4813-90E1-0FBABF4AE5F5}" type="pres">
      <dgm:prSet presAssocID="{CC57CD6B-ECC9-491F-BEA0-2491F0DEEE4C}" presName="sp" presStyleCnt="0"/>
      <dgm:spPr/>
    </dgm:pt>
    <dgm:pt modelId="{BC0E86A4-A4C9-43BB-AD75-A5F61C2AACA3}" type="pres">
      <dgm:prSet presAssocID="{7A276E2A-8D5A-461A-AF7D-078715AD4767}" presName="composite" presStyleCnt="0"/>
      <dgm:spPr/>
    </dgm:pt>
    <dgm:pt modelId="{8252F8AA-3804-4DC0-88E5-436AEED7A48B}" type="pres">
      <dgm:prSet presAssocID="{7A276E2A-8D5A-461A-AF7D-078715AD4767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A804B1DF-5FE7-4D04-9D92-5E56E58440AE}" type="pres">
      <dgm:prSet presAssocID="{7A276E2A-8D5A-461A-AF7D-078715AD4767}" presName="descendantText" presStyleLbl="alignAcc1" presStyleIdx="5" presStyleCnt="6">
        <dgm:presLayoutVars>
          <dgm:bulletEnabled val="1"/>
        </dgm:presLayoutVars>
      </dgm:prSet>
      <dgm:spPr/>
    </dgm:pt>
  </dgm:ptLst>
  <dgm:cxnLst>
    <dgm:cxn modelId="{0948DD36-7305-4039-9C77-14D7FBE24170}" srcId="{C42E55AB-55B8-444A-8EA8-74E4BBAEC533}" destId="{9417F1BF-69C7-4A95-ABE7-FDC7A7061C3D}" srcOrd="0" destOrd="0" parTransId="{0F240241-18A1-4ED2-B294-3CD128F8BDF8}" sibTransId="{74FA08E6-B577-4EC8-8898-EF3206D47000}"/>
    <dgm:cxn modelId="{4729A0F0-6CA0-42F9-95E8-17C3106D3487}" type="presOf" srcId="{7A276E2A-8D5A-461A-AF7D-078715AD4767}" destId="{8252F8AA-3804-4DC0-88E5-436AEED7A48B}" srcOrd="0" destOrd="0" presId="urn:microsoft.com/office/officeart/2005/8/layout/chevron2"/>
    <dgm:cxn modelId="{1229ABD7-CB74-471E-8A05-4DF95DBCF6B4}" type="presOf" srcId="{9417F1BF-69C7-4A95-ABE7-FDC7A7061C3D}" destId="{2C610138-C753-492D-83DF-ADC4ABAAF32E}" srcOrd="0" destOrd="0" presId="urn:microsoft.com/office/officeart/2005/8/layout/chevron2"/>
    <dgm:cxn modelId="{3CECF26B-7414-43C3-BAC3-1856548B382A}" type="presOf" srcId="{8EF00D4C-80D3-45A1-BC76-2EE287657560}" destId="{830EF278-32FE-4FC7-865C-FEC17CA8668F}" srcOrd="0" destOrd="0" presId="urn:microsoft.com/office/officeart/2005/8/layout/chevron2"/>
    <dgm:cxn modelId="{E725FAF6-2D62-4923-A5F7-73BEA51DB783}" srcId="{D5C662D3-89A1-4482-9CE5-614BBFD627CF}" destId="{8EF00D4C-80D3-45A1-BC76-2EE287657560}" srcOrd="3" destOrd="0" parTransId="{1EDDD192-BDBE-426C-BE65-6FBD11EF03BC}" sibTransId="{872580B9-556B-4FA0-851D-97A31FFFEB01}"/>
    <dgm:cxn modelId="{79BD916A-29CD-4ED7-A998-A266C9F235DA}" srcId="{D5C662D3-89A1-4482-9CE5-614BBFD627CF}" destId="{7A276E2A-8D5A-461A-AF7D-078715AD4767}" srcOrd="5" destOrd="0" parTransId="{6605BAC5-EF21-414B-B401-F3634A3339C3}" sibTransId="{D3CF98F6-BDD2-4E6B-8574-63E0B399C689}"/>
    <dgm:cxn modelId="{6FEBF0E4-36F7-45C6-8AA3-82FF8290724E}" type="presOf" srcId="{07783467-19ED-430A-B398-3F6BA0D422C2}" destId="{1CF0C604-E0EC-41BD-9973-55FE2DD6210E}" srcOrd="0" destOrd="0" presId="urn:microsoft.com/office/officeart/2005/8/layout/chevron2"/>
    <dgm:cxn modelId="{B054454B-691C-4A2E-89F2-FF40806EA5DA}" type="presOf" srcId="{A0620F6A-3523-4EFA-8416-06BDE3EFFEFC}" destId="{6E822CB2-7E0D-4F68-BB61-770B26F11478}" srcOrd="0" destOrd="0" presId="urn:microsoft.com/office/officeart/2005/8/layout/chevron2"/>
    <dgm:cxn modelId="{8C62FB2F-9E9A-4C83-8262-EAD566607AE7}" srcId="{D5C662D3-89A1-4482-9CE5-614BBFD627CF}" destId="{16D79034-A0D2-43CE-BDBE-07B2D2D0297A}" srcOrd="1" destOrd="0" parTransId="{89ED70A1-521A-4662-B406-7BA0DA46F8E6}" sibTransId="{A80A5F58-4693-4F3E-A8FE-A1F5590BC64E}"/>
    <dgm:cxn modelId="{5ECD0034-6D54-4864-8E13-17CD917CAD6D}" type="presOf" srcId="{16D79034-A0D2-43CE-BDBE-07B2D2D0297A}" destId="{49FA17CD-CEB7-412F-9C22-A36C4CBCD041}" srcOrd="0" destOrd="0" presId="urn:microsoft.com/office/officeart/2005/8/layout/chevron2"/>
    <dgm:cxn modelId="{98CAC480-040B-4E24-B6E6-8EE2272CA608}" type="presOf" srcId="{3B02BAFA-BDF7-47AD-AFB8-1B68F8C03DC7}" destId="{0649E7DD-B959-423C-A4D1-A67FD0B5D3F0}" srcOrd="0" destOrd="0" presId="urn:microsoft.com/office/officeart/2005/8/layout/chevron2"/>
    <dgm:cxn modelId="{F4E9CCF8-C259-4D71-8903-33DB26FDBD4A}" srcId="{C050D595-4108-4DA1-ADB4-39696DBA0217}" destId="{FCA28455-10BD-4644-9308-B1F405234AC9}" srcOrd="0" destOrd="0" parTransId="{933040BF-05A3-4725-97C2-BE5949BD3EF7}" sibTransId="{4D56B4AC-39F4-4BAA-8163-F4A60880155C}"/>
    <dgm:cxn modelId="{C865E0D1-1E9E-4F58-B5C4-C17EA84D7F62}" srcId="{7A276E2A-8D5A-461A-AF7D-078715AD4767}" destId="{BBBE12C3-2C80-4739-B402-C6E2E3C7A777}" srcOrd="0" destOrd="0" parTransId="{334C6730-A52C-4BA8-93A8-DCF9D756F650}" sibTransId="{3583DC5F-B49B-46CF-B701-64084E507753}"/>
    <dgm:cxn modelId="{0A4BB487-9159-4AB5-81B6-32C62BB4291B}" srcId="{16D79034-A0D2-43CE-BDBE-07B2D2D0297A}" destId="{3B02BAFA-BDF7-47AD-AFB8-1B68F8C03DC7}" srcOrd="0" destOrd="0" parTransId="{1F1AEFD0-3F34-4CEA-A63B-5F0448FA6B2E}" sibTransId="{7851438D-3472-4CA2-A53E-E51B5A87C60A}"/>
    <dgm:cxn modelId="{DD69756E-6C66-461F-93C3-2AD499A7FB7B}" srcId="{D5C662D3-89A1-4482-9CE5-614BBFD627CF}" destId="{C42E55AB-55B8-444A-8EA8-74E4BBAEC533}" srcOrd="0" destOrd="0" parTransId="{A3F1038B-457F-4AFD-8B34-3D77ABE30090}" sibTransId="{532DF437-EF03-4E13-A662-CA849FBB00EE}"/>
    <dgm:cxn modelId="{75759955-1B3C-4999-8D03-A2CEDC278E7A}" type="presOf" srcId="{C050D595-4108-4DA1-ADB4-39696DBA0217}" destId="{7B354DEB-831F-4C92-9254-31690C74A597}" srcOrd="0" destOrd="0" presId="urn:microsoft.com/office/officeart/2005/8/layout/chevron2"/>
    <dgm:cxn modelId="{BB0FA977-9129-437B-994B-CC6F0BF68EF1}" srcId="{D5C662D3-89A1-4482-9CE5-614BBFD627CF}" destId="{07783467-19ED-430A-B398-3F6BA0D422C2}" srcOrd="4" destOrd="0" parTransId="{A62FC2A2-BA25-425B-9F10-B510B73362AA}" sibTransId="{CC57CD6B-ECC9-491F-BEA0-2491F0DEEE4C}"/>
    <dgm:cxn modelId="{BEB0D72B-F275-4F48-8C8D-5CCBAEA81B22}" srcId="{D5C662D3-89A1-4482-9CE5-614BBFD627CF}" destId="{C050D595-4108-4DA1-ADB4-39696DBA0217}" srcOrd="2" destOrd="0" parTransId="{E936C736-DDC4-4680-A989-278F9475CD4E}" sibTransId="{FEAE30D2-6BF6-4254-B986-981739A102C9}"/>
    <dgm:cxn modelId="{2566B370-7D41-4A25-A4D7-88C2D4362D9F}" type="presOf" srcId="{FCA28455-10BD-4644-9308-B1F405234AC9}" destId="{C3583499-FE6F-428A-A2F7-D4B497E50F0D}" srcOrd="0" destOrd="0" presId="urn:microsoft.com/office/officeart/2005/8/layout/chevron2"/>
    <dgm:cxn modelId="{FBBD3F1A-A101-426A-88D0-8D7081231484}" type="presOf" srcId="{D5C662D3-89A1-4482-9CE5-614BBFD627CF}" destId="{7217401B-E7CC-49B2-83AF-A9071C86A71B}" srcOrd="0" destOrd="0" presId="urn:microsoft.com/office/officeart/2005/8/layout/chevron2"/>
    <dgm:cxn modelId="{DC416812-F0B5-41B7-908D-85938F95859A}" type="presOf" srcId="{BBBE12C3-2C80-4739-B402-C6E2E3C7A777}" destId="{A804B1DF-5FE7-4D04-9D92-5E56E58440AE}" srcOrd="0" destOrd="0" presId="urn:microsoft.com/office/officeart/2005/8/layout/chevron2"/>
    <dgm:cxn modelId="{B040DBBA-F160-4479-AF44-600C64DD5DC0}" srcId="{8EF00D4C-80D3-45A1-BC76-2EE287657560}" destId="{49C54C75-5648-48D6-B742-D51D4C05068A}" srcOrd="0" destOrd="0" parTransId="{DB6526B7-817B-4A58-91B2-BBA8782E7C9F}" sibTransId="{0AF3B661-4290-4324-996F-FE99758DBDE6}"/>
    <dgm:cxn modelId="{DE37743B-B7ED-4E88-8F8F-C1FB9219796E}" type="presOf" srcId="{49C54C75-5648-48D6-B742-D51D4C05068A}" destId="{E98F9635-86C0-472E-843B-1B1360727140}" srcOrd="0" destOrd="0" presId="urn:microsoft.com/office/officeart/2005/8/layout/chevron2"/>
    <dgm:cxn modelId="{1BC72A44-255E-4C0C-91FF-E0AB96A85EEC}" type="presOf" srcId="{C42E55AB-55B8-444A-8EA8-74E4BBAEC533}" destId="{BCA87DBF-EB0D-43E4-B8AD-33FB058DB4E0}" srcOrd="0" destOrd="0" presId="urn:microsoft.com/office/officeart/2005/8/layout/chevron2"/>
    <dgm:cxn modelId="{2665A533-D1F2-441D-9B8D-4FD441F4E4DF}" srcId="{07783467-19ED-430A-B398-3F6BA0D422C2}" destId="{A0620F6A-3523-4EFA-8416-06BDE3EFFEFC}" srcOrd="0" destOrd="0" parTransId="{79D3EB8A-65DA-45D5-ADA9-E2C37B7A0B6D}" sibTransId="{F6660BE9-1B39-4129-94AC-D2D0DE41A251}"/>
    <dgm:cxn modelId="{6BE3A395-0DA9-40C6-A679-7C1E311C180D}" type="presParOf" srcId="{7217401B-E7CC-49B2-83AF-A9071C86A71B}" destId="{5F003D9E-901E-4DB0-8A90-CE4DFC881A9E}" srcOrd="0" destOrd="0" presId="urn:microsoft.com/office/officeart/2005/8/layout/chevron2"/>
    <dgm:cxn modelId="{90FD923C-C037-420B-866D-6AAC985F29E9}" type="presParOf" srcId="{5F003D9E-901E-4DB0-8A90-CE4DFC881A9E}" destId="{BCA87DBF-EB0D-43E4-B8AD-33FB058DB4E0}" srcOrd="0" destOrd="0" presId="urn:microsoft.com/office/officeart/2005/8/layout/chevron2"/>
    <dgm:cxn modelId="{1E894986-76BB-47BA-AC8A-B7BAAB746E27}" type="presParOf" srcId="{5F003D9E-901E-4DB0-8A90-CE4DFC881A9E}" destId="{2C610138-C753-492D-83DF-ADC4ABAAF32E}" srcOrd="1" destOrd="0" presId="urn:microsoft.com/office/officeart/2005/8/layout/chevron2"/>
    <dgm:cxn modelId="{BACB4188-2EDF-4771-8858-1AB08258C8EE}" type="presParOf" srcId="{7217401B-E7CC-49B2-83AF-A9071C86A71B}" destId="{FC896785-110C-4EDB-A006-53CF1B34B414}" srcOrd="1" destOrd="0" presId="urn:microsoft.com/office/officeart/2005/8/layout/chevron2"/>
    <dgm:cxn modelId="{61DF79D6-3169-4FF9-9119-B8D3B0228467}" type="presParOf" srcId="{7217401B-E7CC-49B2-83AF-A9071C86A71B}" destId="{4D302966-74A2-4F8A-AA08-842539BE7D8A}" srcOrd="2" destOrd="0" presId="urn:microsoft.com/office/officeart/2005/8/layout/chevron2"/>
    <dgm:cxn modelId="{9FAB87A5-F89C-4A2F-8E4B-31E43E969746}" type="presParOf" srcId="{4D302966-74A2-4F8A-AA08-842539BE7D8A}" destId="{49FA17CD-CEB7-412F-9C22-A36C4CBCD041}" srcOrd="0" destOrd="0" presId="urn:microsoft.com/office/officeart/2005/8/layout/chevron2"/>
    <dgm:cxn modelId="{CF8F6597-240F-4F31-9CE4-CBB986047390}" type="presParOf" srcId="{4D302966-74A2-4F8A-AA08-842539BE7D8A}" destId="{0649E7DD-B959-423C-A4D1-A67FD0B5D3F0}" srcOrd="1" destOrd="0" presId="urn:microsoft.com/office/officeart/2005/8/layout/chevron2"/>
    <dgm:cxn modelId="{90C9EA0D-868F-40CF-8DBE-8C3878805872}" type="presParOf" srcId="{7217401B-E7CC-49B2-83AF-A9071C86A71B}" destId="{D470D8CE-9EAF-4127-9EC8-C07A0DBDDBAA}" srcOrd="3" destOrd="0" presId="urn:microsoft.com/office/officeart/2005/8/layout/chevron2"/>
    <dgm:cxn modelId="{26CCE967-862D-4AA4-99F7-2F27876864F5}" type="presParOf" srcId="{7217401B-E7CC-49B2-83AF-A9071C86A71B}" destId="{072EDEAA-7B75-4B0F-A2C4-BA061D0DCCF2}" srcOrd="4" destOrd="0" presId="urn:microsoft.com/office/officeart/2005/8/layout/chevron2"/>
    <dgm:cxn modelId="{0339E347-DF8F-486A-9AC5-8C4DE2C5C73E}" type="presParOf" srcId="{072EDEAA-7B75-4B0F-A2C4-BA061D0DCCF2}" destId="{7B354DEB-831F-4C92-9254-31690C74A597}" srcOrd="0" destOrd="0" presId="urn:microsoft.com/office/officeart/2005/8/layout/chevron2"/>
    <dgm:cxn modelId="{73BCAEFF-809C-41D4-8914-77E2D21ED8CC}" type="presParOf" srcId="{072EDEAA-7B75-4B0F-A2C4-BA061D0DCCF2}" destId="{C3583499-FE6F-428A-A2F7-D4B497E50F0D}" srcOrd="1" destOrd="0" presId="urn:microsoft.com/office/officeart/2005/8/layout/chevron2"/>
    <dgm:cxn modelId="{2549574D-4908-4475-A4AD-0EC21AF890F0}" type="presParOf" srcId="{7217401B-E7CC-49B2-83AF-A9071C86A71B}" destId="{AD8ECE3E-51CD-4162-AC5F-ED4E431F52E9}" srcOrd="5" destOrd="0" presId="urn:microsoft.com/office/officeart/2005/8/layout/chevron2"/>
    <dgm:cxn modelId="{A2F737DF-31DD-41D5-9AFA-9C8A9CB7CE02}" type="presParOf" srcId="{7217401B-E7CC-49B2-83AF-A9071C86A71B}" destId="{C5DB18D0-7F58-4A38-95E9-A658E09CA6E9}" srcOrd="6" destOrd="0" presId="urn:microsoft.com/office/officeart/2005/8/layout/chevron2"/>
    <dgm:cxn modelId="{ED7F0424-5B0E-4DFA-925B-069121198E4B}" type="presParOf" srcId="{C5DB18D0-7F58-4A38-95E9-A658E09CA6E9}" destId="{830EF278-32FE-4FC7-865C-FEC17CA8668F}" srcOrd="0" destOrd="0" presId="urn:microsoft.com/office/officeart/2005/8/layout/chevron2"/>
    <dgm:cxn modelId="{77BD3583-DDDD-456A-9E0D-226EB2EF2E59}" type="presParOf" srcId="{C5DB18D0-7F58-4A38-95E9-A658E09CA6E9}" destId="{E98F9635-86C0-472E-843B-1B1360727140}" srcOrd="1" destOrd="0" presId="urn:microsoft.com/office/officeart/2005/8/layout/chevron2"/>
    <dgm:cxn modelId="{31B3EE4A-C7E2-473A-AECD-B08F10507862}" type="presParOf" srcId="{7217401B-E7CC-49B2-83AF-A9071C86A71B}" destId="{65622243-0BB3-45E4-A9E3-AAB7381BD6D5}" srcOrd="7" destOrd="0" presId="urn:microsoft.com/office/officeart/2005/8/layout/chevron2"/>
    <dgm:cxn modelId="{3357FC08-5A38-4BE4-95AD-F28AFEADE78B}" type="presParOf" srcId="{7217401B-E7CC-49B2-83AF-A9071C86A71B}" destId="{8B4E2E89-F805-43EF-B5B1-3A5B5B431451}" srcOrd="8" destOrd="0" presId="urn:microsoft.com/office/officeart/2005/8/layout/chevron2"/>
    <dgm:cxn modelId="{CF2E195E-FC57-4CE1-9924-A0965808CFCE}" type="presParOf" srcId="{8B4E2E89-F805-43EF-B5B1-3A5B5B431451}" destId="{1CF0C604-E0EC-41BD-9973-55FE2DD6210E}" srcOrd="0" destOrd="0" presId="urn:microsoft.com/office/officeart/2005/8/layout/chevron2"/>
    <dgm:cxn modelId="{FB401B18-BF44-445C-9916-E6FD6E8228F0}" type="presParOf" srcId="{8B4E2E89-F805-43EF-B5B1-3A5B5B431451}" destId="{6E822CB2-7E0D-4F68-BB61-770B26F11478}" srcOrd="1" destOrd="0" presId="urn:microsoft.com/office/officeart/2005/8/layout/chevron2"/>
    <dgm:cxn modelId="{65305FA0-0C9B-4225-B1D3-1965EBE9B44B}" type="presParOf" srcId="{7217401B-E7CC-49B2-83AF-A9071C86A71B}" destId="{D1992642-0000-4813-90E1-0FBABF4AE5F5}" srcOrd="9" destOrd="0" presId="urn:microsoft.com/office/officeart/2005/8/layout/chevron2"/>
    <dgm:cxn modelId="{5EFAE9FD-DA6C-4956-84AC-3FF1ED438797}" type="presParOf" srcId="{7217401B-E7CC-49B2-83AF-A9071C86A71B}" destId="{BC0E86A4-A4C9-43BB-AD75-A5F61C2AACA3}" srcOrd="10" destOrd="0" presId="urn:microsoft.com/office/officeart/2005/8/layout/chevron2"/>
    <dgm:cxn modelId="{0B521874-226B-4573-BAE0-CD0227023569}" type="presParOf" srcId="{BC0E86A4-A4C9-43BB-AD75-A5F61C2AACA3}" destId="{8252F8AA-3804-4DC0-88E5-436AEED7A48B}" srcOrd="0" destOrd="0" presId="urn:microsoft.com/office/officeart/2005/8/layout/chevron2"/>
    <dgm:cxn modelId="{927BA9EC-55F2-441A-8A43-9196F9A93782}" type="presParOf" srcId="{BC0E86A4-A4C9-43BB-AD75-A5F61C2AACA3}" destId="{A804B1DF-5FE7-4D04-9D92-5E56E58440A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662D3-89A1-4482-9CE5-614BBFD627C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2E55AB-55B8-444A-8EA8-74E4BBAEC533}">
      <dgm:prSet phldrT="[Text]"/>
      <dgm:spPr/>
      <dgm:t>
        <a:bodyPr/>
        <a:lstStyle/>
        <a:p>
          <a:r>
            <a:rPr lang="sv-SE" dirty="0" err="1"/>
            <a:t>Unmarshall</a:t>
          </a:r>
          <a:endParaRPr lang="en-US" dirty="0"/>
        </a:p>
      </dgm:t>
    </dgm:pt>
    <dgm:pt modelId="{A3F1038B-457F-4AFD-8B34-3D77ABE30090}" type="parTrans" cxnId="{DD69756E-6C66-461F-93C3-2AD499A7FB7B}">
      <dgm:prSet/>
      <dgm:spPr/>
      <dgm:t>
        <a:bodyPr/>
        <a:lstStyle/>
        <a:p>
          <a:endParaRPr lang="en-US"/>
        </a:p>
      </dgm:t>
    </dgm:pt>
    <dgm:pt modelId="{532DF437-EF03-4E13-A662-CA849FBB00EE}" type="sibTrans" cxnId="{DD69756E-6C66-461F-93C3-2AD499A7FB7B}">
      <dgm:prSet/>
      <dgm:spPr/>
      <dgm:t>
        <a:bodyPr/>
        <a:lstStyle/>
        <a:p>
          <a:endParaRPr lang="en-US"/>
        </a:p>
      </dgm:t>
    </dgm:pt>
    <dgm:pt modelId="{9417F1BF-69C7-4A95-ABE7-FDC7A7061C3D}">
      <dgm:prSet phldrT="[Text]"/>
      <dgm:spPr/>
      <dgm:t>
        <a:bodyPr/>
        <a:lstStyle/>
        <a:p>
          <a:r>
            <a:rPr lang="sv-SE" dirty="0" err="1"/>
            <a:t>Unmarshall</a:t>
          </a:r>
          <a:r>
            <a:rPr lang="sv-SE" dirty="0"/>
            <a:t> XML String </a:t>
          </a:r>
          <a:r>
            <a:rPr lang="sv-SE" dirty="0" err="1"/>
            <a:t>to</a:t>
          </a:r>
          <a:r>
            <a:rPr lang="sv-SE" dirty="0"/>
            <a:t> JAXB </a:t>
          </a:r>
          <a:r>
            <a:rPr lang="sv-SE" dirty="0" err="1"/>
            <a:t>object</a:t>
          </a:r>
          <a:endParaRPr lang="en-US" dirty="0"/>
        </a:p>
      </dgm:t>
    </dgm:pt>
    <dgm:pt modelId="{0F240241-18A1-4ED2-B294-3CD128F8BDF8}" type="parTrans" cxnId="{0948DD36-7305-4039-9C77-14D7FBE24170}">
      <dgm:prSet/>
      <dgm:spPr/>
      <dgm:t>
        <a:bodyPr/>
        <a:lstStyle/>
        <a:p>
          <a:endParaRPr lang="en-US"/>
        </a:p>
      </dgm:t>
    </dgm:pt>
    <dgm:pt modelId="{74FA08E6-B577-4EC8-8898-EF3206D47000}" type="sibTrans" cxnId="{0948DD36-7305-4039-9C77-14D7FBE24170}">
      <dgm:prSet/>
      <dgm:spPr/>
      <dgm:t>
        <a:bodyPr/>
        <a:lstStyle/>
        <a:p>
          <a:endParaRPr lang="en-US"/>
        </a:p>
      </dgm:t>
    </dgm:pt>
    <dgm:pt modelId="{C050D595-4108-4DA1-ADB4-39696DBA0217}">
      <dgm:prSet phldrT="[Text]"/>
      <dgm:spPr/>
      <dgm:t>
        <a:bodyPr/>
        <a:lstStyle/>
        <a:p>
          <a:r>
            <a:rPr lang="sv-SE" dirty="0" err="1"/>
            <a:t>Perform</a:t>
          </a:r>
          <a:r>
            <a:rPr lang="sv-SE" dirty="0"/>
            <a:t> </a:t>
          </a:r>
          <a:r>
            <a:rPr lang="sv-SE" dirty="0" err="1"/>
            <a:t>logic</a:t>
          </a:r>
          <a:endParaRPr lang="en-US" dirty="0"/>
        </a:p>
      </dgm:t>
    </dgm:pt>
    <dgm:pt modelId="{E936C736-DDC4-4680-A989-278F9475CD4E}" type="parTrans" cxnId="{BEB0D72B-F275-4F48-8C8D-5CCBAEA81B22}">
      <dgm:prSet/>
      <dgm:spPr/>
      <dgm:t>
        <a:bodyPr/>
        <a:lstStyle/>
        <a:p>
          <a:endParaRPr lang="en-US"/>
        </a:p>
      </dgm:t>
    </dgm:pt>
    <dgm:pt modelId="{FEAE30D2-6BF6-4254-B986-981739A102C9}" type="sibTrans" cxnId="{BEB0D72B-F275-4F48-8C8D-5CCBAEA81B22}">
      <dgm:prSet/>
      <dgm:spPr/>
      <dgm:t>
        <a:bodyPr/>
        <a:lstStyle/>
        <a:p>
          <a:endParaRPr lang="en-US"/>
        </a:p>
      </dgm:t>
    </dgm:pt>
    <dgm:pt modelId="{FCA28455-10BD-4644-9308-B1F405234AC9}">
      <dgm:prSet phldrT="[Text]"/>
      <dgm:spPr/>
      <dgm:t>
        <a:bodyPr/>
        <a:lstStyle/>
        <a:p>
          <a:r>
            <a:rPr lang="sv-SE" dirty="0"/>
            <a:t>CRUD or </a:t>
          </a:r>
          <a:r>
            <a:rPr lang="sv-SE" dirty="0" err="1"/>
            <a:t>other</a:t>
          </a:r>
          <a:r>
            <a:rPr lang="sv-SE" dirty="0"/>
            <a:t> </a:t>
          </a:r>
          <a:r>
            <a:rPr lang="sv-SE" dirty="0" err="1"/>
            <a:t>logic</a:t>
          </a:r>
          <a:r>
            <a:rPr lang="sv-SE" dirty="0"/>
            <a:t> operations</a:t>
          </a:r>
          <a:endParaRPr lang="en-US" dirty="0"/>
        </a:p>
      </dgm:t>
    </dgm:pt>
    <dgm:pt modelId="{933040BF-05A3-4725-97C2-BE5949BD3EF7}" type="parTrans" cxnId="{F4E9CCF8-C259-4D71-8903-33DB26FDBD4A}">
      <dgm:prSet/>
      <dgm:spPr/>
      <dgm:t>
        <a:bodyPr/>
        <a:lstStyle/>
        <a:p>
          <a:endParaRPr lang="en-US"/>
        </a:p>
      </dgm:t>
    </dgm:pt>
    <dgm:pt modelId="{4D56B4AC-39F4-4BAA-8163-F4A60880155C}" type="sibTrans" cxnId="{F4E9CCF8-C259-4D71-8903-33DB26FDBD4A}">
      <dgm:prSet/>
      <dgm:spPr/>
      <dgm:t>
        <a:bodyPr/>
        <a:lstStyle/>
        <a:p>
          <a:endParaRPr lang="en-US"/>
        </a:p>
      </dgm:t>
    </dgm:pt>
    <dgm:pt modelId="{07783467-19ED-430A-B398-3F6BA0D422C2}">
      <dgm:prSet phldrT="[Text]"/>
      <dgm:spPr/>
      <dgm:t>
        <a:bodyPr/>
        <a:lstStyle/>
        <a:p>
          <a:r>
            <a:rPr lang="sv-SE" dirty="0" err="1"/>
            <a:t>Map</a:t>
          </a:r>
          <a:endParaRPr lang="en-US" dirty="0"/>
        </a:p>
      </dgm:t>
    </dgm:pt>
    <dgm:pt modelId="{A62FC2A2-BA25-425B-9F10-B510B73362AA}" type="parTrans" cxnId="{BB0FA977-9129-437B-994B-CC6F0BF68EF1}">
      <dgm:prSet/>
      <dgm:spPr/>
      <dgm:t>
        <a:bodyPr/>
        <a:lstStyle/>
        <a:p>
          <a:endParaRPr lang="en-US"/>
        </a:p>
      </dgm:t>
    </dgm:pt>
    <dgm:pt modelId="{CC57CD6B-ECC9-491F-BEA0-2491F0DEEE4C}" type="sibTrans" cxnId="{BB0FA977-9129-437B-994B-CC6F0BF68EF1}">
      <dgm:prSet/>
      <dgm:spPr/>
      <dgm:t>
        <a:bodyPr/>
        <a:lstStyle/>
        <a:p>
          <a:endParaRPr lang="en-US"/>
        </a:p>
      </dgm:t>
    </dgm:pt>
    <dgm:pt modelId="{7A276E2A-8D5A-461A-AF7D-078715AD4767}">
      <dgm:prSet phldrT="[Text]"/>
      <dgm:spPr/>
      <dgm:t>
        <a:bodyPr/>
        <a:lstStyle/>
        <a:p>
          <a:r>
            <a:rPr lang="sv-SE" dirty="0"/>
            <a:t>Marshall</a:t>
          </a:r>
          <a:endParaRPr lang="en-US" dirty="0"/>
        </a:p>
      </dgm:t>
    </dgm:pt>
    <dgm:pt modelId="{6605BAC5-EF21-414B-B401-F3634A3339C3}" type="parTrans" cxnId="{79BD916A-29CD-4ED7-A998-A266C9F235DA}">
      <dgm:prSet/>
      <dgm:spPr/>
      <dgm:t>
        <a:bodyPr/>
        <a:lstStyle/>
        <a:p>
          <a:endParaRPr lang="en-US"/>
        </a:p>
      </dgm:t>
    </dgm:pt>
    <dgm:pt modelId="{D3CF98F6-BDD2-4E6B-8574-63E0B399C689}" type="sibTrans" cxnId="{79BD916A-29CD-4ED7-A998-A266C9F235DA}">
      <dgm:prSet/>
      <dgm:spPr/>
      <dgm:t>
        <a:bodyPr/>
        <a:lstStyle/>
        <a:p>
          <a:endParaRPr lang="en-US"/>
        </a:p>
      </dgm:t>
    </dgm:pt>
    <dgm:pt modelId="{A0620F6A-3523-4EFA-8416-06BDE3EFFEFC}">
      <dgm:prSet phldrT="[Text]"/>
      <dgm:spPr/>
      <dgm:t>
        <a:bodyPr/>
        <a:lstStyle/>
        <a:p>
          <a:r>
            <a:rPr lang="sv-SE" dirty="0" err="1"/>
            <a:t>Map</a:t>
          </a:r>
          <a:r>
            <a:rPr lang="sv-SE" dirty="0"/>
            <a:t> </a:t>
          </a:r>
          <a:r>
            <a:rPr lang="sv-SE" dirty="0" err="1"/>
            <a:t>response</a:t>
          </a:r>
          <a:r>
            <a:rPr lang="sv-SE" dirty="0"/>
            <a:t> </a:t>
          </a:r>
          <a:r>
            <a:rPr lang="sv-SE" dirty="0" err="1"/>
            <a:t>to</a:t>
          </a:r>
          <a:r>
            <a:rPr lang="sv-SE" dirty="0"/>
            <a:t> JAXB </a:t>
          </a:r>
          <a:r>
            <a:rPr lang="sv-SE" dirty="0" err="1"/>
            <a:t>object</a:t>
          </a:r>
          <a:endParaRPr lang="en-US" dirty="0"/>
        </a:p>
      </dgm:t>
    </dgm:pt>
    <dgm:pt modelId="{79D3EB8A-65DA-45D5-ADA9-E2C37B7A0B6D}" type="parTrans" cxnId="{2665A533-D1F2-441D-9B8D-4FD441F4E4DF}">
      <dgm:prSet/>
      <dgm:spPr/>
      <dgm:t>
        <a:bodyPr/>
        <a:lstStyle/>
        <a:p>
          <a:endParaRPr lang="en-US"/>
        </a:p>
      </dgm:t>
    </dgm:pt>
    <dgm:pt modelId="{F6660BE9-1B39-4129-94AC-D2D0DE41A251}" type="sibTrans" cxnId="{2665A533-D1F2-441D-9B8D-4FD441F4E4DF}">
      <dgm:prSet/>
      <dgm:spPr/>
      <dgm:t>
        <a:bodyPr/>
        <a:lstStyle/>
        <a:p>
          <a:endParaRPr lang="en-US"/>
        </a:p>
      </dgm:t>
    </dgm:pt>
    <dgm:pt modelId="{3B02BAFA-BDF7-47AD-AFB8-1B68F8C03DC7}">
      <dgm:prSet phldrT="[Text]"/>
      <dgm:spPr/>
      <dgm:t>
        <a:bodyPr/>
        <a:lstStyle/>
        <a:p>
          <a:r>
            <a:rPr lang="sv-SE" dirty="0" err="1"/>
            <a:t>Decide</a:t>
          </a:r>
          <a:r>
            <a:rPr lang="sv-SE" dirty="0"/>
            <a:t> action from metod </a:t>
          </a:r>
          <a:r>
            <a:rPr lang="sv-SE" dirty="0" err="1"/>
            <a:t>signature</a:t>
          </a:r>
          <a:r>
            <a:rPr lang="sv-SE" dirty="0"/>
            <a:t> in </a:t>
          </a:r>
          <a:r>
            <a:rPr lang="sv-SE" dirty="0" err="1"/>
            <a:t>unmarshalled</a:t>
          </a:r>
          <a:r>
            <a:rPr lang="sv-SE" dirty="0"/>
            <a:t> </a:t>
          </a:r>
          <a:r>
            <a:rPr lang="sv-SE" dirty="0" err="1"/>
            <a:t>object</a:t>
          </a:r>
          <a:endParaRPr lang="en-US" dirty="0"/>
        </a:p>
      </dgm:t>
    </dgm:pt>
    <dgm:pt modelId="{1F1AEFD0-3F34-4CEA-A63B-5F0448FA6B2E}" type="parTrans" cxnId="{0A4BB487-9159-4AB5-81B6-32C62BB4291B}">
      <dgm:prSet/>
      <dgm:spPr/>
      <dgm:t>
        <a:bodyPr/>
        <a:lstStyle/>
        <a:p>
          <a:endParaRPr lang="en-US"/>
        </a:p>
      </dgm:t>
    </dgm:pt>
    <dgm:pt modelId="{7851438D-3472-4CA2-A53E-E51B5A87C60A}" type="sibTrans" cxnId="{0A4BB487-9159-4AB5-81B6-32C62BB4291B}">
      <dgm:prSet/>
      <dgm:spPr/>
      <dgm:t>
        <a:bodyPr/>
        <a:lstStyle/>
        <a:p>
          <a:endParaRPr lang="en-US"/>
        </a:p>
      </dgm:t>
    </dgm:pt>
    <dgm:pt modelId="{16D79034-A0D2-43CE-BDBE-07B2D2D0297A}">
      <dgm:prSet phldrT="[Text]"/>
      <dgm:spPr/>
      <dgm:t>
        <a:bodyPr/>
        <a:lstStyle/>
        <a:p>
          <a:r>
            <a:rPr lang="sv-SE" dirty="0"/>
            <a:t>Route</a:t>
          </a:r>
          <a:endParaRPr lang="en-US" dirty="0"/>
        </a:p>
      </dgm:t>
    </dgm:pt>
    <dgm:pt modelId="{A80A5F58-4693-4F3E-A8FE-A1F5590BC64E}" type="sibTrans" cxnId="{8C62FB2F-9E9A-4C83-8262-EAD566607AE7}">
      <dgm:prSet/>
      <dgm:spPr/>
      <dgm:t>
        <a:bodyPr/>
        <a:lstStyle/>
        <a:p>
          <a:endParaRPr lang="en-US"/>
        </a:p>
      </dgm:t>
    </dgm:pt>
    <dgm:pt modelId="{89ED70A1-521A-4662-B406-7BA0DA46F8E6}" type="parTrans" cxnId="{8C62FB2F-9E9A-4C83-8262-EAD566607AE7}">
      <dgm:prSet/>
      <dgm:spPr/>
      <dgm:t>
        <a:bodyPr/>
        <a:lstStyle/>
        <a:p>
          <a:endParaRPr lang="en-US"/>
        </a:p>
      </dgm:t>
    </dgm:pt>
    <dgm:pt modelId="{BBBE12C3-2C80-4739-B402-C6E2E3C7A777}">
      <dgm:prSet phldrT="[Text]"/>
      <dgm:spPr/>
      <dgm:t>
        <a:bodyPr/>
        <a:lstStyle/>
        <a:p>
          <a:r>
            <a:rPr lang="sv-SE" dirty="0"/>
            <a:t>Marshall JAXB </a:t>
          </a:r>
          <a:r>
            <a:rPr lang="sv-SE" dirty="0" err="1"/>
            <a:t>object</a:t>
          </a:r>
          <a:r>
            <a:rPr lang="sv-SE" dirty="0"/>
            <a:t> </a:t>
          </a:r>
          <a:r>
            <a:rPr lang="sv-SE" dirty="0" err="1"/>
            <a:t>to</a:t>
          </a:r>
          <a:r>
            <a:rPr lang="sv-SE" dirty="0"/>
            <a:t> XML String</a:t>
          </a:r>
          <a:endParaRPr lang="en-US" dirty="0"/>
        </a:p>
      </dgm:t>
    </dgm:pt>
    <dgm:pt modelId="{334C6730-A52C-4BA8-93A8-DCF9D756F650}" type="parTrans" cxnId="{C865E0D1-1E9E-4F58-B5C4-C17EA84D7F62}">
      <dgm:prSet/>
      <dgm:spPr/>
      <dgm:t>
        <a:bodyPr/>
        <a:lstStyle/>
        <a:p>
          <a:endParaRPr lang="en-US"/>
        </a:p>
      </dgm:t>
    </dgm:pt>
    <dgm:pt modelId="{3583DC5F-B49B-46CF-B701-64084E507753}" type="sibTrans" cxnId="{C865E0D1-1E9E-4F58-B5C4-C17EA84D7F62}">
      <dgm:prSet/>
      <dgm:spPr/>
      <dgm:t>
        <a:bodyPr/>
        <a:lstStyle/>
        <a:p>
          <a:endParaRPr lang="en-US"/>
        </a:p>
      </dgm:t>
    </dgm:pt>
    <dgm:pt modelId="{4553C129-4746-42D5-B793-57E648BEA85E}">
      <dgm:prSet phldrT="[Text]"/>
      <dgm:spPr/>
      <dgm:t>
        <a:bodyPr/>
        <a:lstStyle/>
        <a:p>
          <a:r>
            <a:rPr lang="sv-SE" dirty="0"/>
            <a:t>Listen</a:t>
          </a:r>
          <a:endParaRPr lang="en-US" dirty="0"/>
        </a:p>
      </dgm:t>
    </dgm:pt>
    <dgm:pt modelId="{80FD00A4-FA20-4B10-87C4-0060544303B7}" type="parTrans" cxnId="{9C61652E-0A78-4E65-90DD-A9B724EE6988}">
      <dgm:prSet/>
      <dgm:spPr/>
      <dgm:t>
        <a:bodyPr/>
        <a:lstStyle/>
        <a:p>
          <a:endParaRPr lang="en-US"/>
        </a:p>
      </dgm:t>
    </dgm:pt>
    <dgm:pt modelId="{8AF8EE98-5B94-4B8F-86D8-28C794FE2246}" type="sibTrans" cxnId="{9C61652E-0A78-4E65-90DD-A9B724EE6988}">
      <dgm:prSet/>
      <dgm:spPr/>
      <dgm:t>
        <a:bodyPr/>
        <a:lstStyle/>
        <a:p>
          <a:endParaRPr lang="en-US"/>
        </a:p>
      </dgm:t>
    </dgm:pt>
    <dgm:pt modelId="{79E0BAE1-4247-4E00-9CCF-3075BE323D08}">
      <dgm:prSet phldrT="[Text]"/>
      <dgm:spPr/>
      <dgm:t>
        <a:bodyPr/>
        <a:lstStyle/>
        <a:p>
          <a:r>
            <a:rPr lang="sv-SE" dirty="0"/>
            <a:t>Listen for </a:t>
          </a:r>
          <a:r>
            <a:rPr lang="sv-SE" dirty="0" err="1"/>
            <a:t>request</a:t>
          </a:r>
          <a:endParaRPr lang="en-US" dirty="0"/>
        </a:p>
      </dgm:t>
    </dgm:pt>
    <dgm:pt modelId="{6B73F6D3-41B7-4BAE-8EF9-C5907B15F036}" type="parTrans" cxnId="{F00F1296-2C33-4E29-BBD7-B80827A4FE0E}">
      <dgm:prSet/>
      <dgm:spPr/>
      <dgm:t>
        <a:bodyPr/>
        <a:lstStyle/>
        <a:p>
          <a:endParaRPr lang="en-US"/>
        </a:p>
      </dgm:t>
    </dgm:pt>
    <dgm:pt modelId="{4DFB1C85-8FA1-4384-98CE-0C7D89C88C6F}" type="sibTrans" cxnId="{F00F1296-2C33-4E29-BBD7-B80827A4FE0E}">
      <dgm:prSet/>
      <dgm:spPr/>
      <dgm:t>
        <a:bodyPr/>
        <a:lstStyle/>
        <a:p>
          <a:endParaRPr lang="en-US"/>
        </a:p>
      </dgm:t>
    </dgm:pt>
    <dgm:pt modelId="{DA8969C1-12DB-4651-B703-704E29A75019}">
      <dgm:prSet phldrT="[Text]"/>
      <dgm:spPr/>
      <dgm:t>
        <a:bodyPr/>
        <a:lstStyle/>
        <a:p>
          <a:r>
            <a:rPr lang="sv-SE" dirty="0" err="1"/>
            <a:t>Send</a:t>
          </a:r>
          <a:endParaRPr lang="en-US" dirty="0"/>
        </a:p>
      </dgm:t>
    </dgm:pt>
    <dgm:pt modelId="{C743E8E9-155C-4186-92E1-1A0E10556245}" type="parTrans" cxnId="{30CE947E-8D5C-40BD-B4DE-1D4F9D04B460}">
      <dgm:prSet/>
      <dgm:spPr/>
      <dgm:t>
        <a:bodyPr/>
        <a:lstStyle/>
        <a:p>
          <a:endParaRPr lang="en-US"/>
        </a:p>
      </dgm:t>
    </dgm:pt>
    <dgm:pt modelId="{05CA2A96-1F62-4B83-8B37-8F36CF7E35C1}" type="sibTrans" cxnId="{30CE947E-8D5C-40BD-B4DE-1D4F9D04B460}">
      <dgm:prSet/>
      <dgm:spPr/>
      <dgm:t>
        <a:bodyPr/>
        <a:lstStyle/>
        <a:p>
          <a:endParaRPr lang="en-US"/>
        </a:p>
      </dgm:t>
    </dgm:pt>
    <dgm:pt modelId="{5106347F-9E2B-4114-8D6F-CD0884E9B81B}">
      <dgm:prSet phldrT="[Text]"/>
      <dgm:spPr/>
      <dgm:t>
        <a:bodyPr/>
        <a:lstStyle/>
        <a:p>
          <a:r>
            <a:rPr lang="sv-SE" dirty="0" err="1"/>
            <a:t>Send</a:t>
          </a:r>
          <a:r>
            <a:rPr lang="sv-SE" dirty="0"/>
            <a:t> </a:t>
          </a:r>
          <a:r>
            <a:rPr lang="sv-SE" dirty="0" err="1"/>
            <a:t>response</a:t>
          </a:r>
          <a:r>
            <a:rPr lang="sv-SE" dirty="0"/>
            <a:t> back </a:t>
          </a:r>
          <a:r>
            <a:rPr lang="sv-SE" dirty="0" err="1"/>
            <a:t>to</a:t>
          </a:r>
          <a:r>
            <a:rPr lang="sv-SE" dirty="0"/>
            <a:t> </a:t>
          </a:r>
          <a:r>
            <a:rPr lang="sv-SE" dirty="0" err="1"/>
            <a:t>sender</a:t>
          </a:r>
          <a:endParaRPr lang="en-US" dirty="0"/>
        </a:p>
      </dgm:t>
    </dgm:pt>
    <dgm:pt modelId="{094F03DE-0594-4271-AC0F-35CE60A9289C}" type="parTrans" cxnId="{2609D746-1C14-4D97-98AE-95C7FE657045}">
      <dgm:prSet/>
      <dgm:spPr/>
      <dgm:t>
        <a:bodyPr/>
        <a:lstStyle/>
        <a:p>
          <a:endParaRPr lang="en-US"/>
        </a:p>
      </dgm:t>
    </dgm:pt>
    <dgm:pt modelId="{C272BCEF-78C3-4255-AC6D-1E39D58E299E}" type="sibTrans" cxnId="{2609D746-1C14-4D97-98AE-95C7FE657045}">
      <dgm:prSet/>
      <dgm:spPr/>
      <dgm:t>
        <a:bodyPr/>
        <a:lstStyle/>
        <a:p>
          <a:endParaRPr lang="en-US"/>
        </a:p>
      </dgm:t>
    </dgm:pt>
    <dgm:pt modelId="{7217401B-E7CC-49B2-83AF-A9071C86A71B}" type="pres">
      <dgm:prSet presAssocID="{D5C662D3-89A1-4482-9CE5-614BBFD627CF}" presName="linearFlow" presStyleCnt="0">
        <dgm:presLayoutVars>
          <dgm:dir/>
          <dgm:animLvl val="lvl"/>
          <dgm:resizeHandles val="exact"/>
        </dgm:presLayoutVars>
      </dgm:prSet>
      <dgm:spPr/>
    </dgm:pt>
    <dgm:pt modelId="{179E395E-D0A5-4946-A087-E135EBFC244F}" type="pres">
      <dgm:prSet presAssocID="{4553C129-4746-42D5-B793-57E648BEA85E}" presName="composite" presStyleCnt="0"/>
      <dgm:spPr/>
    </dgm:pt>
    <dgm:pt modelId="{3A073D19-210F-466E-94D1-84CC77D9AD80}" type="pres">
      <dgm:prSet presAssocID="{4553C129-4746-42D5-B793-57E648BEA85E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D96ECA55-EE1A-4075-ACE8-78079F78E0A5}" type="pres">
      <dgm:prSet presAssocID="{4553C129-4746-42D5-B793-57E648BEA85E}" presName="descendantText" presStyleLbl="alignAcc1" presStyleIdx="0" presStyleCnt="7">
        <dgm:presLayoutVars>
          <dgm:bulletEnabled val="1"/>
        </dgm:presLayoutVars>
      </dgm:prSet>
      <dgm:spPr/>
    </dgm:pt>
    <dgm:pt modelId="{C3C5D6A1-C313-44FA-B804-200DF07AFD74}" type="pres">
      <dgm:prSet presAssocID="{8AF8EE98-5B94-4B8F-86D8-28C794FE2246}" presName="sp" presStyleCnt="0"/>
      <dgm:spPr/>
    </dgm:pt>
    <dgm:pt modelId="{5F003D9E-901E-4DB0-8A90-CE4DFC881A9E}" type="pres">
      <dgm:prSet presAssocID="{C42E55AB-55B8-444A-8EA8-74E4BBAEC533}" presName="composite" presStyleCnt="0"/>
      <dgm:spPr/>
    </dgm:pt>
    <dgm:pt modelId="{BCA87DBF-EB0D-43E4-B8AD-33FB058DB4E0}" type="pres">
      <dgm:prSet presAssocID="{C42E55AB-55B8-444A-8EA8-74E4BBAEC533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2C610138-C753-492D-83DF-ADC4ABAAF32E}" type="pres">
      <dgm:prSet presAssocID="{C42E55AB-55B8-444A-8EA8-74E4BBAEC533}" presName="descendantText" presStyleLbl="alignAcc1" presStyleIdx="1" presStyleCnt="7">
        <dgm:presLayoutVars>
          <dgm:bulletEnabled val="1"/>
        </dgm:presLayoutVars>
      </dgm:prSet>
      <dgm:spPr/>
    </dgm:pt>
    <dgm:pt modelId="{FC896785-110C-4EDB-A006-53CF1B34B414}" type="pres">
      <dgm:prSet presAssocID="{532DF437-EF03-4E13-A662-CA849FBB00EE}" presName="sp" presStyleCnt="0"/>
      <dgm:spPr/>
    </dgm:pt>
    <dgm:pt modelId="{4D302966-74A2-4F8A-AA08-842539BE7D8A}" type="pres">
      <dgm:prSet presAssocID="{16D79034-A0D2-43CE-BDBE-07B2D2D0297A}" presName="composite" presStyleCnt="0"/>
      <dgm:spPr/>
    </dgm:pt>
    <dgm:pt modelId="{49FA17CD-CEB7-412F-9C22-A36C4CBCD041}" type="pres">
      <dgm:prSet presAssocID="{16D79034-A0D2-43CE-BDBE-07B2D2D0297A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0649E7DD-B959-423C-A4D1-A67FD0B5D3F0}" type="pres">
      <dgm:prSet presAssocID="{16D79034-A0D2-43CE-BDBE-07B2D2D0297A}" presName="descendantText" presStyleLbl="alignAcc1" presStyleIdx="2" presStyleCnt="7">
        <dgm:presLayoutVars>
          <dgm:bulletEnabled val="1"/>
        </dgm:presLayoutVars>
      </dgm:prSet>
      <dgm:spPr/>
    </dgm:pt>
    <dgm:pt modelId="{D470D8CE-9EAF-4127-9EC8-C07A0DBDDBAA}" type="pres">
      <dgm:prSet presAssocID="{A80A5F58-4693-4F3E-A8FE-A1F5590BC64E}" presName="sp" presStyleCnt="0"/>
      <dgm:spPr/>
    </dgm:pt>
    <dgm:pt modelId="{072EDEAA-7B75-4B0F-A2C4-BA061D0DCCF2}" type="pres">
      <dgm:prSet presAssocID="{C050D595-4108-4DA1-ADB4-39696DBA0217}" presName="composite" presStyleCnt="0"/>
      <dgm:spPr/>
    </dgm:pt>
    <dgm:pt modelId="{7B354DEB-831F-4C92-9254-31690C74A597}" type="pres">
      <dgm:prSet presAssocID="{C050D595-4108-4DA1-ADB4-39696DBA0217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C3583499-FE6F-428A-A2F7-D4B497E50F0D}" type="pres">
      <dgm:prSet presAssocID="{C050D595-4108-4DA1-ADB4-39696DBA0217}" presName="descendantText" presStyleLbl="alignAcc1" presStyleIdx="3" presStyleCnt="7">
        <dgm:presLayoutVars>
          <dgm:bulletEnabled val="1"/>
        </dgm:presLayoutVars>
      </dgm:prSet>
      <dgm:spPr/>
    </dgm:pt>
    <dgm:pt modelId="{AD8ECE3E-51CD-4162-AC5F-ED4E431F52E9}" type="pres">
      <dgm:prSet presAssocID="{FEAE30D2-6BF6-4254-B986-981739A102C9}" presName="sp" presStyleCnt="0"/>
      <dgm:spPr/>
    </dgm:pt>
    <dgm:pt modelId="{8B4E2E89-F805-43EF-B5B1-3A5B5B431451}" type="pres">
      <dgm:prSet presAssocID="{07783467-19ED-430A-B398-3F6BA0D422C2}" presName="composite" presStyleCnt="0"/>
      <dgm:spPr/>
    </dgm:pt>
    <dgm:pt modelId="{1CF0C604-E0EC-41BD-9973-55FE2DD6210E}" type="pres">
      <dgm:prSet presAssocID="{07783467-19ED-430A-B398-3F6BA0D422C2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6E822CB2-7E0D-4F68-BB61-770B26F11478}" type="pres">
      <dgm:prSet presAssocID="{07783467-19ED-430A-B398-3F6BA0D422C2}" presName="descendantText" presStyleLbl="alignAcc1" presStyleIdx="4" presStyleCnt="7">
        <dgm:presLayoutVars>
          <dgm:bulletEnabled val="1"/>
        </dgm:presLayoutVars>
      </dgm:prSet>
      <dgm:spPr/>
    </dgm:pt>
    <dgm:pt modelId="{D1992642-0000-4813-90E1-0FBABF4AE5F5}" type="pres">
      <dgm:prSet presAssocID="{CC57CD6B-ECC9-491F-BEA0-2491F0DEEE4C}" presName="sp" presStyleCnt="0"/>
      <dgm:spPr/>
    </dgm:pt>
    <dgm:pt modelId="{BC0E86A4-A4C9-43BB-AD75-A5F61C2AACA3}" type="pres">
      <dgm:prSet presAssocID="{7A276E2A-8D5A-461A-AF7D-078715AD4767}" presName="composite" presStyleCnt="0"/>
      <dgm:spPr/>
    </dgm:pt>
    <dgm:pt modelId="{8252F8AA-3804-4DC0-88E5-436AEED7A48B}" type="pres">
      <dgm:prSet presAssocID="{7A276E2A-8D5A-461A-AF7D-078715AD4767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A804B1DF-5FE7-4D04-9D92-5E56E58440AE}" type="pres">
      <dgm:prSet presAssocID="{7A276E2A-8D5A-461A-AF7D-078715AD4767}" presName="descendantText" presStyleLbl="alignAcc1" presStyleIdx="5" presStyleCnt="7">
        <dgm:presLayoutVars>
          <dgm:bulletEnabled val="1"/>
        </dgm:presLayoutVars>
      </dgm:prSet>
      <dgm:spPr/>
    </dgm:pt>
    <dgm:pt modelId="{CF8DA6CC-1835-4509-817E-67CE35396A18}" type="pres">
      <dgm:prSet presAssocID="{D3CF98F6-BDD2-4E6B-8574-63E0B399C689}" presName="sp" presStyleCnt="0"/>
      <dgm:spPr/>
    </dgm:pt>
    <dgm:pt modelId="{A214D3EB-9384-4167-98B0-1B516F26FA8F}" type="pres">
      <dgm:prSet presAssocID="{DA8969C1-12DB-4651-B703-704E29A75019}" presName="composite" presStyleCnt="0"/>
      <dgm:spPr/>
    </dgm:pt>
    <dgm:pt modelId="{7A2068A4-F639-43A7-978E-4444C98A7347}" type="pres">
      <dgm:prSet presAssocID="{DA8969C1-12DB-4651-B703-704E29A75019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892E36C9-733B-46E5-880F-1741B4FCD391}" type="pres">
      <dgm:prSet presAssocID="{DA8969C1-12DB-4651-B703-704E29A75019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7B94125D-479E-4628-8BD1-EB3EEF8637D2}" type="presOf" srcId="{BBBE12C3-2C80-4739-B402-C6E2E3C7A777}" destId="{A804B1DF-5FE7-4D04-9D92-5E56E58440AE}" srcOrd="0" destOrd="0" presId="urn:microsoft.com/office/officeart/2005/8/layout/chevron2"/>
    <dgm:cxn modelId="{6A0EDEC0-F637-403B-BC28-4BD414A7F6EA}" type="presOf" srcId="{7A276E2A-8D5A-461A-AF7D-078715AD4767}" destId="{8252F8AA-3804-4DC0-88E5-436AEED7A48B}" srcOrd="0" destOrd="0" presId="urn:microsoft.com/office/officeart/2005/8/layout/chevron2"/>
    <dgm:cxn modelId="{4F71FDDD-8A09-4D76-B02F-E3810C8ED379}" type="presOf" srcId="{9417F1BF-69C7-4A95-ABE7-FDC7A7061C3D}" destId="{2C610138-C753-492D-83DF-ADC4ABAAF32E}" srcOrd="0" destOrd="0" presId="urn:microsoft.com/office/officeart/2005/8/layout/chevron2"/>
    <dgm:cxn modelId="{30CE947E-8D5C-40BD-B4DE-1D4F9D04B460}" srcId="{D5C662D3-89A1-4482-9CE5-614BBFD627CF}" destId="{DA8969C1-12DB-4651-B703-704E29A75019}" srcOrd="6" destOrd="0" parTransId="{C743E8E9-155C-4186-92E1-1A0E10556245}" sibTransId="{05CA2A96-1F62-4B83-8B37-8F36CF7E35C1}"/>
    <dgm:cxn modelId="{2665A533-D1F2-441D-9B8D-4FD441F4E4DF}" srcId="{07783467-19ED-430A-B398-3F6BA0D422C2}" destId="{A0620F6A-3523-4EFA-8416-06BDE3EFFEFC}" srcOrd="0" destOrd="0" parTransId="{79D3EB8A-65DA-45D5-ADA9-E2C37B7A0B6D}" sibTransId="{F6660BE9-1B39-4129-94AC-D2D0DE41A251}"/>
    <dgm:cxn modelId="{D55F0E72-AC6D-4AF7-B112-B265B0B71CB2}" type="presOf" srcId="{3B02BAFA-BDF7-47AD-AFB8-1B68F8C03DC7}" destId="{0649E7DD-B959-423C-A4D1-A67FD0B5D3F0}" srcOrd="0" destOrd="0" presId="urn:microsoft.com/office/officeart/2005/8/layout/chevron2"/>
    <dgm:cxn modelId="{DD69756E-6C66-461F-93C3-2AD499A7FB7B}" srcId="{D5C662D3-89A1-4482-9CE5-614BBFD627CF}" destId="{C42E55AB-55B8-444A-8EA8-74E4BBAEC533}" srcOrd="1" destOrd="0" parTransId="{A3F1038B-457F-4AFD-8B34-3D77ABE30090}" sibTransId="{532DF437-EF03-4E13-A662-CA849FBB00EE}"/>
    <dgm:cxn modelId="{F00F1296-2C33-4E29-BBD7-B80827A4FE0E}" srcId="{4553C129-4746-42D5-B793-57E648BEA85E}" destId="{79E0BAE1-4247-4E00-9CCF-3075BE323D08}" srcOrd="0" destOrd="0" parTransId="{6B73F6D3-41B7-4BAE-8EF9-C5907B15F036}" sibTransId="{4DFB1C85-8FA1-4384-98CE-0C7D89C88C6F}"/>
    <dgm:cxn modelId="{0948DD36-7305-4039-9C77-14D7FBE24170}" srcId="{C42E55AB-55B8-444A-8EA8-74E4BBAEC533}" destId="{9417F1BF-69C7-4A95-ABE7-FDC7A7061C3D}" srcOrd="0" destOrd="0" parTransId="{0F240241-18A1-4ED2-B294-3CD128F8BDF8}" sibTransId="{74FA08E6-B577-4EC8-8898-EF3206D47000}"/>
    <dgm:cxn modelId="{46C9FB42-754F-4357-B5D6-1A7691460967}" type="presOf" srcId="{16D79034-A0D2-43CE-BDBE-07B2D2D0297A}" destId="{49FA17CD-CEB7-412F-9C22-A36C4CBCD041}" srcOrd="0" destOrd="0" presId="urn:microsoft.com/office/officeart/2005/8/layout/chevron2"/>
    <dgm:cxn modelId="{6263E4C3-B226-423A-826D-D37EC3C276FD}" type="presOf" srcId="{D5C662D3-89A1-4482-9CE5-614BBFD627CF}" destId="{7217401B-E7CC-49B2-83AF-A9071C86A71B}" srcOrd="0" destOrd="0" presId="urn:microsoft.com/office/officeart/2005/8/layout/chevron2"/>
    <dgm:cxn modelId="{036ADEA6-C34B-47B7-A04E-B5AECA3FBBBD}" type="presOf" srcId="{DA8969C1-12DB-4651-B703-704E29A75019}" destId="{7A2068A4-F639-43A7-978E-4444C98A7347}" srcOrd="0" destOrd="0" presId="urn:microsoft.com/office/officeart/2005/8/layout/chevron2"/>
    <dgm:cxn modelId="{C816BCF6-30FA-4563-9B3B-87E7F6312526}" type="presOf" srcId="{C050D595-4108-4DA1-ADB4-39696DBA0217}" destId="{7B354DEB-831F-4C92-9254-31690C74A597}" srcOrd="0" destOrd="0" presId="urn:microsoft.com/office/officeart/2005/8/layout/chevron2"/>
    <dgm:cxn modelId="{79BD916A-29CD-4ED7-A998-A266C9F235DA}" srcId="{D5C662D3-89A1-4482-9CE5-614BBFD627CF}" destId="{7A276E2A-8D5A-461A-AF7D-078715AD4767}" srcOrd="5" destOrd="0" parTransId="{6605BAC5-EF21-414B-B401-F3634A3339C3}" sibTransId="{D3CF98F6-BDD2-4E6B-8574-63E0B399C689}"/>
    <dgm:cxn modelId="{4FE6DD66-C5F6-4F57-B40A-1C43263FEAF3}" type="presOf" srcId="{A0620F6A-3523-4EFA-8416-06BDE3EFFEFC}" destId="{6E822CB2-7E0D-4F68-BB61-770B26F11478}" srcOrd="0" destOrd="0" presId="urn:microsoft.com/office/officeart/2005/8/layout/chevron2"/>
    <dgm:cxn modelId="{9C61652E-0A78-4E65-90DD-A9B724EE6988}" srcId="{D5C662D3-89A1-4482-9CE5-614BBFD627CF}" destId="{4553C129-4746-42D5-B793-57E648BEA85E}" srcOrd="0" destOrd="0" parTransId="{80FD00A4-FA20-4B10-87C4-0060544303B7}" sibTransId="{8AF8EE98-5B94-4B8F-86D8-28C794FE2246}"/>
    <dgm:cxn modelId="{9F32B583-AEC3-4B7C-9B86-5C737C23F52D}" type="presOf" srcId="{07783467-19ED-430A-B398-3F6BA0D422C2}" destId="{1CF0C604-E0EC-41BD-9973-55FE2DD6210E}" srcOrd="0" destOrd="0" presId="urn:microsoft.com/office/officeart/2005/8/layout/chevron2"/>
    <dgm:cxn modelId="{BB0FA977-9129-437B-994B-CC6F0BF68EF1}" srcId="{D5C662D3-89A1-4482-9CE5-614BBFD627CF}" destId="{07783467-19ED-430A-B398-3F6BA0D422C2}" srcOrd="4" destOrd="0" parTransId="{A62FC2A2-BA25-425B-9F10-B510B73362AA}" sibTransId="{CC57CD6B-ECC9-491F-BEA0-2491F0DEEE4C}"/>
    <dgm:cxn modelId="{37C8E6A7-D1D2-4445-B526-C09962F44842}" type="presOf" srcId="{FCA28455-10BD-4644-9308-B1F405234AC9}" destId="{C3583499-FE6F-428A-A2F7-D4B497E50F0D}" srcOrd="0" destOrd="0" presId="urn:microsoft.com/office/officeart/2005/8/layout/chevron2"/>
    <dgm:cxn modelId="{C865E0D1-1E9E-4F58-B5C4-C17EA84D7F62}" srcId="{7A276E2A-8D5A-461A-AF7D-078715AD4767}" destId="{BBBE12C3-2C80-4739-B402-C6E2E3C7A777}" srcOrd="0" destOrd="0" parTransId="{334C6730-A52C-4BA8-93A8-DCF9D756F650}" sibTransId="{3583DC5F-B49B-46CF-B701-64084E507753}"/>
    <dgm:cxn modelId="{0F852D3C-830E-4289-B672-E74A7ACA4AEC}" type="presOf" srcId="{4553C129-4746-42D5-B793-57E648BEA85E}" destId="{3A073D19-210F-466E-94D1-84CC77D9AD80}" srcOrd="0" destOrd="0" presId="urn:microsoft.com/office/officeart/2005/8/layout/chevron2"/>
    <dgm:cxn modelId="{F4E9CCF8-C259-4D71-8903-33DB26FDBD4A}" srcId="{C050D595-4108-4DA1-ADB4-39696DBA0217}" destId="{FCA28455-10BD-4644-9308-B1F405234AC9}" srcOrd="0" destOrd="0" parTransId="{933040BF-05A3-4725-97C2-BE5949BD3EF7}" sibTransId="{4D56B4AC-39F4-4BAA-8163-F4A60880155C}"/>
    <dgm:cxn modelId="{322CDA09-F9CE-47C0-AF55-0331719DBAB1}" type="presOf" srcId="{79E0BAE1-4247-4E00-9CCF-3075BE323D08}" destId="{D96ECA55-EE1A-4075-ACE8-78079F78E0A5}" srcOrd="0" destOrd="0" presId="urn:microsoft.com/office/officeart/2005/8/layout/chevron2"/>
    <dgm:cxn modelId="{BEB0D72B-F275-4F48-8C8D-5CCBAEA81B22}" srcId="{D5C662D3-89A1-4482-9CE5-614BBFD627CF}" destId="{C050D595-4108-4DA1-ADB4-39696DBA0217}" srcOrd="3" destOrd="0" parTransId="{E936C736-DDC4-4680-A989-278F9475CD4E}" sibTransId="{FEAE30D2-6BF6-4254-B986-981739A102C9}"/>
    <dgm:cxn modelId="{A50AD4C5-1A4C-4DD6-B994-69E3F6FABD7C}" type="presOf" srcId="{C42E55AB-55B8-444A-8EA8-74E4BBAEC533}" destId="{BCA87DBF-EB0D-43E4-B8AD-33FB058DB4E0}" srcOrd="0" destOrd="0" presId="urn:microsoft.com/office/officeart/2005/8/layout/chevron2"/>
    <dgm:cxn modelId="{0A4BB487-9159-4AB5-81B6-32C62BB4291B}" srcId="{16D79034-A0D2-43CE-BDBE-07B2D2D0297A}" destId="{3B02BAFA-BDF7-47AD-AFB8-1B68F8C03DC7}" srcOrd="0" destOrd="0" parTransId="{1F1AEFD0-3F34-4CEA-A63B-5F0448FA6B2E}" sibTransId="{7851438D-3472-4CA2-A53E-E51B5A87C60A}"/>
    <dgm:cxn modelId="{123977A3-6B46-4C04-8356-5EAA434940A9}" type="presOf" srcId="{5106347F-9E2B-4114-8D6F-CD0884E9B81B}" destId="{892E36C9-733B-46E5-880F-1741B4FCD391}" srcOrd="0" destOrd="0" presId="urn:microsoft.com/office/officeart/2005/8/layout/chevron2"/>
    <dgm:cxn modelId="{8C62FB2F-9E9A-4C83-8262-EAD566607AE7}" srcId="{D5C662D3-89A1-4482-9CE5-614BBFD627CF}" destId="{16D79034-A0D2-43CE-BDBE-07B2D2D0297A}" srcOrd="2" destOrd="0" parTransId="{89ED70A1-521A-4662-B406-7BA0DA46F8E6}" sibTransId="{A80A5F58-4693-4F3E-A8FE-A1F5590BC64E}"/>
    <dgm:cxn modelId="{2609D746-1C14-4D97-98AE-95C7FE657045}" srcId="{DA8969C1-12DB-4651-B703-704E29A75019}" destId="{5106347F-9E2B-4114-8D6F-CD0884E9B81B}" srcOrd="0" destOrd="0" parTransId="{094F03DE-0594-4271-AC0F-35CE60A9289C}" sibTransId="{C272BCEF-78C3-4255-AC6D-1E39D58E299E}"/>
    <dgm:cxn modelId="{1E171358-00DC-4B86-9875-2C1A5C4BEEAE}" type="presParOf" srcId="{7217401B-E7CC-49B2-83AF-A9071C86A71B}" destId="{179E395E-D0A5-4946-A087-E135EBFC244F}" srcOrd="0" destOrd="0" presId="urn:microsoft.com/office/officeart/2005/8/layout/chevron2"/>
    <dgm:cxn modelId="{5C4E3900-C128-47C4-A35E-889CEBC2B943}" type="presParOf" srcId="{179E395E-D0A5-4946-A087-E135EBFC244F}" destId="{3A073D19-210F-466E-94D1-84CC77D9AD80}" srcOrd="0" destOrd="0" presId="urn:microsoft.com/office/officeart/2005/8/layout/chevron2"/>
    <dgm:cxn modelId="{89505052-8C80-4CB4-83F9-B2A5623520E5}" type="presParOf" srcId="{179E395E-D0A5-4946-A087-E135EBFC244F}" destId="{D96ECA55-EE1A-4075-ACE8-78079F78E0A5}" srcOrd="1" destOrd="0" presId="urn:microsoft.com/office/officeart/2005/8/layout/chevron2"/>
    <dgm:cxn modelId="{B8B50AC5-AEB9-4E71-A9C0-85B72317F2E0}" type="presParOf" srcId="{7217401B-E7CC-49B2-83AF-A9071C86A71B}" destId="{C3C5D6A1-C313-44FA-B804-200DF07AFD74}" srcOrd="1" destOrd="0" presId="urn:microsoft.com/office/officeart/2005/8/layout/chevron2"/>
    <dgm:cxn modelId="{5AFF950F-2236-4136-BC33-9D21756067D7}" type="presParOf" srcId="{7217401B-E7CC-49B2-83AF-A9071C86A71B}" destId="{5F003D9E-901E-4DB0-8A90-CE4DFC881A9E}" srcOrd="2" destOrd="0" presId="urn:microsoft.com/office/officeart/2005/8/layout/chevron2"/>
    <dgm:cxn modelId="{0B217A62-DEF0-4A49-BF2C-1386B26324DF}" type="presParOf" srcId="{5F003D9E-901E-4DB0-8A90-CE4DFC881A9E}" destId="{BCA87DBF-EB0D-43E4-B8AD-33FB058DB4E0}" srcOrd="0" destOrd="0" presId="urn:microsoft.com/office/officeart/2005/8/layout/chevron2"/>
    <dgm:cxn modelId="{C4B7355D-35BB-45FD-A1E9-3681CCB263B9}" type="presParOf" srcId="{5F003D9E-901E-4DB0-8A90-CE4DFC881A9E}" destId="{2C610138-C753-492D-83DF-ADC4ABAAF32E}" srcOrd="1" destOrd="0" presId="urn:microsoft.com/office/officeart/2005/8/layout/chevron2"/>
    <dgm:cxn modelId="{8ABC31AC-72BC-4EA4-80EE-BFFF93DEC794}" type="presParOf" srcId="{7217401B-E7CC-49B2-83AF-A9071C86A71B}" destId="{FC896785-110C-4EDB-A006-53CF1B34B414}" srcOrd="3" destOrd="0" presId="urn:microsoft.com/office/officeart/2005/8/layout/chevron2"/>
    <dgm:cxn modelId="{B14F739D-0779-4E8E-824A-AC1AA7D3E147}" type="presParOf" srcId="{7217401B-E7CC-49B2-83AF-A9071C86A71B}" destId="{4D302966-74A2-4F8A-AA08-842539BE7D8A}" srcOrd="4" destOrd="0" presId="urn:microsoft.com/office/officeart/2005/8/layout/chevron2"/>
    <dgm:cxn modelId="{A2CF7F61-6FED-42F6-B8DD-1F975DF00369}" type="presParOf" srcId="{4D302966-74A2-4F8A-AA08-842539BE7D8A}" destId="{49FA17CD-CEB7-412F-9C22-A36C4CBCD041}" srcOrd="0" destOrd="0" presId="urn:microsoft.com/office/officeart/2005/8/layout/chevron2"/>
    <dgm:cxn modelId="{BE82F56D-13D3-4BD8-B0E5-2E4145CEDCD6}" type="presParOf" srcId="{4D302966-74A2-4F8A-AA08-842539BE7D8A}" destId="{0649E7DD-B959-423C-A4D1-A67FD0B5D3F0}" srcOrd="1" destOrd="0" presId="urn:microsoft.com/office/officeart/2005/8/layout/chevron2"/>
    <dgm:cxn modelId="{897E4116-5BE8-4C27-A9B0-B40A0ADC1357}" type="presParOf" srcId="{7217401B-E7CC-49B2-83AF-A9071C86A71B}" destId="{D470D8CE-9EAF-4127-9EC8-C07A0DBDDBAA}" srcOrd="5" destOrd="0" presId="urn:microsoft.com/office/officeart/2005/8/layout/chevron2"/>
    <dgm:cxn modelId="{7B5E5149-F41D-45CB-B8BA-BA1CA11ED3A4}" type="presParOf" srcId="{7217401B-E7CC-49B2-83AF-A9071C86A71B}" destId="{072EDEAA-7B75-4B0F-A2C4-BA061D0DCCF2}" srcOrd="6" destOrd="0" presId="urn:microsoft.com/office/officeart/2005/8/layout/chevron2"/>
    <dgm:cxn modelId="{739BE582-A64E-40B5-AF85-B835FF9FCFC8}" type="presParOf" srcId="{072EDEAA-7B75-4B0F-A2C4-BA061D0DCCF2}" destId="{7B354DEB-831F-4C92-9254-31690C74A597}" srcOrd="0" destOrd="0" presId="urn:microsoft.com/office/officeart/2005/8/layout/chevron2"/>
    <dgm:cxn modelId="{5013B705-7BD2-4692-9176-D39E5D1FCCBF}" type="presParOf" srcId="{072EDEAA-7B75-4B0F-A2C4-BA061D0DCCF2}" destId="{C3583499-FE6F-428A-A2F7-D4B497E50F0D}" srcOrd="1" destOrd="0" presId="urn:microsoft.com/office/officeart/2005/8/layout/chevron2"/>
    <dgm:cxn modelId="{102A7D90-B0C3-426B-9EAF-9C0BD9D6A1D9}" type="presParOf" srcId="{7217401B-E7CC-49B2-83AF-A9071C86A71B}" destId="{AD8ECE3E-51CD-4162-AC5F-ED4E431F52E9}" srcOrd="7" destOrd="0" presId="urn:microsoft.com/office/officeart/2005/8/layout/chevron2"/>
    <dgm:cxn modelId="{142A4F9F-3A0C-4186-80E6-C4690F4A18FD}" type="presParOf" srcId="{7217401B-E7CC-49B2-83AF-A9071C86A71B}" destId="{8B4E2E89-F805-43EF-B5B1-3A5B5B431451}" srcOrd="8" destOrd="0" presId="urn:microsoft.com/office/officeart/2005/8/layout/chevron2"/>
    <dgm:cxn modelId="{73D6F1EB-9CA0-4F67-9E99-A749EF459F23}" type="presParOf" srcId="{8B4E2E89-F805-43EF-B5B1-3A5B5B431451}" destId="{1CF0C604-E0EC-41BD-9973-55FE2DD6210E}" srcOrd="0" destOrd="0" presId="urn:microsoft.com/office/officeart/2005/8/layout/chevron2"/>
    <dgm:cxn modelId="{5C53F1EB-53E4-49F8-9AE9-B6F4EC170ACF}" type="presParOf" srcId="{8B4E2E89-F805-43EF-B5B1-3A5B5B431451}" destId="{6E822CB2-7E0D-4F68-BB61-770B26F11478}" srcOrd="1" destOrd="0" presId="urn:microsoft.com/office/officeart/2005/8/layout/chevron2"/>
    <dgm:cxn modelId="{18510CFA-F888-4D4F-A811-BB9DDEC1A396}" type="presParOf" srcId="{7217401B-E7CC-49B2-83AF-A9071C86A71B}" destId="{D1992642-0000-4813-90E1-0FBABF4AE5F5}" srcOrd="9" destOrd="0" presId="urn:microsoft.com/office/officeart/2005/8/layout/chevron2"/>
    <dgm:cxn modelId="{070CB108-78FA-43C4-9911-4973664573D9}" type="presParOf" srcId="{7217401B-E7CC-49B2-83AF-A9071C86A71B}" destId="{BC0E86A4-A4C9-43BB-AD75-A5F61C2AACA3}" srcOrd="10" destOrd="0" presId="urn:microsoft.com/office/officeart/2005/8/layout/chevron2"/>
    <dgm:cxn modelId="{F197C43B-CC19-4A26-AE22-6BEEFF337D65}" type="presParOf" srcId="{BC0E86A4-A4C9-43BB-AD75-A5F61C2AACA3}" destId="{8252F8AA-3804-4DC0-88E5-436AEED7A48B}" srcOrd="0" destOrd="0" presId="urn:microsoft.com/office/officeart/2005/8/layout/chevron2"/>
    <dgm:cxn modelId="{8A95F87F-9550-4C7A-8ED9-60FF8C4459BE}" type="presParOf" srcId="{BC0E86A4-A4C9-43BB-AD75-A5F61C2AACA3}" destId="{A804B1DF-5FE7-4D04-9D92-5E56E58440AE}" srcOrd="1" destOrd="0" presId="urn:microsoft.com/office/officeart/2005/8/layout/chevron2"/>
    <dgm:cxn modelId="{47B6F650-4DBC-4715-BE3A-4D42BE7281B1}" type="presParOf" srcId="{7217401B-E7CC-49B2-83AF-A9071C86A71B}" destId="{CF8DA6CC-1835-4509-817E-67CE35396A18}" srcOrd="11" destOrd="0" presId="urn:microsoft.com/office/officeart/2005/8/layout/chevron2"/>
    <dgm:cxn modelId="{276CAEED-425D-46FC-9C09-292A0E1C8E85}" type="presParOf" srcId="{7217401B-E7CC-49B2-83AF-A9071C86A71B}" destId="{A214D3EB-9384-4167-98B0-1B516F26FA8F}" srcOrd="12" destOrd="0" presId="urn:microsoft.com/office/officeart/2005/8/layout/chevron2"/>
    <dgm:cxn modelId="{F63511C3-C2A1-4443-B469-6F35BBDEC210}" type="presParOf" srcId="{A214D3EB-9384-4167-98B0-1B516F26FA8F}" destId="{7A2068A4-F639-43A7-978E-4444C98A7347}" srcOrd="0" destOrd="0" presId="urn:microsoft.com/office/officeart/2005/8/layout/chevron2"/>
    <dgm:cxn modelId="{C607ED06-2711-4213-B6E5-54932A49EBE1}" type="presParOf" srcId="{A214D3EB-9384-4167-98B0-1B516F26FA8F}" destId="{892E36C9-733B-46E5-880F-1741B4FCD39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A87DBF-EB0D-43E4-B8AD-33FB058DB4E0}">
      <dsp:nvSpPr>
        <dsp:cNvPr id="0" name=""/>
        <dsp:cNvSpPr/>
      </dsp:nvSpPr>
      <dsp:spPr>
        <a:xfrm rot="5400000">
          <a:off x="-112255" y="113899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 err="1"/>
            <a:t>Map</a:t>
          </a:r>
          <a:endParaRPr lang="en-US" sz="900" kern="1200" dirty="0"/>
        </a:p>
      </dsp:txBody>
      <dsp:txXfrm rot="-5400000">
        <a:off x="1" y="263573"/>
        <a:ext cx="523857" cy="224511"/>
      </dsp:txXfrm>
    </dsp:sp>
    <dsp:sp modelId="{2C610138-C753-492D-83DF-ADC4ABAAF32E}">
      <dsp:nvSpPr>
        <dsp:cNvPr id="0" name=""/>
        <dsp:cNvSpPr/>
      </dsp:nvSpPr>
      <dsp:spPr>
        <a:xfrm rot="5400000">
          <a:off x="3635777" y="-3110275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 err="1"/>
            <a:t>Map</a:t>
          </a:r>
          <a:r>
            <a:rPr lang="sv-SE" sz="2300" kern="1200" dirty="0"/>
            <a:t> To JAXB </a:t>
          </a:r>
          <a:r>
            <a:rPr lang="sv-SE" sz="2300" kern="1200" dirty="0" err="1"/>
            <a:t>object</a:t>
          </a:r>
          <a:endParaRPr lang="en-US" sz="2300" kern="1200" dirty="0"/>
        </a:p>
      </dsp:txBody>
      <dsp:txXfrm rot="-5400000">
        <a:off x="523858" y="25390"/>
        <a:ext cx="6686532" cy="438947"/>
      </dsp:txXfrm>
    </dsp:sp>
    <dsp:sp modelId="{49FA17CD-CEB7-412F-9C22-A36C4CBCD041}">
      <dsp:nvSpPr>
        <dsp:cNvPr id="0" name=""/>
        <dsp:cNvSpPr/>
      </dsp:nvSpPr>
      <dsp:spPr>
        <a:xfrm rot="5400000">
          <a:off x="-112255" y="761827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Marshall</a:t>
          </a:r>
          <a:endParaRPr lang="en-US" sz="900" kern="1200" dirty="0"/>
        </a:p>
      </dsp:txBody>
      <dsp:txXfrm rot="-5400000">
        <a:off x="1" y="911501"/>
        <a:ext cx="523857" cy="224511"/>
      </dsp:txXfrm>
    </dsp:sp>
    <dsp:sp modelId="{0649E7DD-B959-423C-A4D1-A67FD0B5D3F0}">
      <dsp:nvSpPr>
        <dsp:cNvPr id="0" name=""/>
        <dsp:cNvSpPr/>
      </dsp:nvSpPr>
      <dsp:spPr>
        <a:xfrm rot="5400000">
          <a:off x="3635777" y="-2462347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/>
            <a:t>Marshall JAXB </a:t>
          </a:r>
          <a:r>
            <a:rPr lang="sv-SE" sz="2300" kern="1200" dirty="0" err="1"/>
            <a:t>to</a:t>
          </a:r>
          <a:r>
            <a:rPr lang="sv-SE" sz="2300" kern="1200" dirty="0"/>
            <a:t> XML string</a:t>
          </a:r>
          <a:endParaRPr lang="en-US" sz="2300" kern="1200" dirty="0"/>
        </a:p>
      </dsp:txBody>
      <dsp:txXfrm rot="-5400000">
        <a:off x="523858" y="673318"/>
        <a:ext cx="6686532" cy="438947"/>
      </dsp:txXfrm>
    </dsp:sp>
    <dsp:sp modelId="{7B354DEB-831F-4C92-9254-31690C74A597}">
      <dsp:nvSpPr>
        <dsp:cNvPr id="0" name=""/>
        <dsp:cNvSpPr/>
      </dsp:nvSpPr>
      <dsp:spPr>
        <a:xfrm rot="5400000">
          <a:off x="-112255" y="1409755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 err="1"/>
            <a:t>Send</a:t>
          </a:r>
          <a:endParaRPr lang="en-US" sz="900" kern="1200" dirty="0"/>
        </a:p>
      </dsp:txBody>
      <dsp:txXfrm rot="-5400000">
        <a:off x="1" y="1559429"/>
        <a:ext cx="523857" cy="224511"/>
      </dsp:txXfrm>
    </dsp:sp>
    <dsp:sp modelId="{C3583499-FE6F-428A-A2F7-D4B497E50F0D}">
      <dsp:nvSpPr>
        <dsp:cNvPr id="0" name=""/>
        <dsp:cNvSpPr/>
      </dsp:nvSpPr>
      <dsp:spPr>
        <a:xfrm rot="5400000">
          <a:off x="3635777" y="-1814418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 err="1"/>
            <a:t>Send</a:t>
          </a:r>
          <a:r>
            <a:rPr lang="sv-SE" sz="2300" kern="1200" dirty="0"/>
            <a:t> XML string in </a:t>
          </a:r>
          <a:r>
            <a:rPr lang="sv-SE" sz="2300" kern="1200" dirty="0" err="1"/>
            <a:t>TextMessage</a:t>
          </a:r>
          <a:r>
            <a:rPr lang="sv-SE" sz="2300" kern="1200" dirty="0"/>
            <a:t> </a:t>
          </a:r>
          <a:r>
            <a:rPr lang="sv-SE" sz="2300" kern="1200" dirty="0" err="1"/>
            <a:t>object</a:t>
          </a:r>
          <a:r>
            <a:rPr lang="sv-SE" sz="2300" kern="1200" dirty="0"/>
            <a:t> </a:t>
          </a:r>
          <a:r>
            <a:rPr lang="sv-SE" sz="2300" kern="1200" dirty="0" err="1"/>
            <a:t>to</a:t>
          </a:r>
          <a:r>
            <a:rPr lang="sv-SE" sz="2300" kern="1200" dirty="0"/>
            <a:t> </a:t>
          </a:r>
          <a:r>
            <a:rPr lang="sv-SE" sz="2300" kern="1200" dirty="0" err="1"/>
            <a:t>reciever</a:t>
          </a:r>
          <a:endParaRPr lang="en-US" sz="2300" kern="1200" dirty="0"/>
        </a:p>
      </dsp:txBody>
      <dsp:txXfrm rot="-5400000">
        <a:off x="523858" y="1321247"/>
        <a:ext cx="6686532" cy="438947"/>
      </dsp:txXfrm>
    </dsp:sp>
    <dsp:sp modelId="{830EF278-32FE-4FC7-865C-FEC17CA8668F}">
      <dsp:nvSpPr>
        <dsp:cNvPr id="0" name=""/>
        <dsp:cNvSpPr/>
      </dsp:nvSpPr>
      <dsp:spPr>
        <a:xfrm rot="5400000">
          <a:off x="-112255" y="2057684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/>
            <a:t>Listen</a:t>
          </a:r>
          <a:endParaRPr lang="en-US" sz="900" kern="1200" dirty="0"/>
        </a:p>
      </dsp:txBody>
      <dsp:txXfrm rot="-5400000">
        <a:off x="1" y="2207358"/>
        <a:ext cx="523857" cy="224511"/>
      </dsp:txXfrm>
    </dsp:sp>
    <dsp:sp modelId="{E98F9635-86C0-472E-843B-1B1360727140}">
      <dsp:nvSpPr>
        <dsp:cNvPr id="0" name=""/>
        <dsp:cNvSpPr/>
      </dsp:nvSpPr>
      <dsp:spPr>
        <a:xfrm rot="5400000">
          <a:off x="3635777" y="-1166490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/>
            <a:t>Listen for </a:t>
          </a:r>
          <a:r>
            <a:rPr lang="sv-SE" sz="2300" kern="1200" dirty="0" err="1"/>
            <a:t>response</a:t>
          </a:r>
          <a:r>
            <a:rPr lang="sv-SE" sz="2300" kern="1200" dirty="0"/>
            <a:t> from the </a:t>
          </a:r>
          <a:r>
            <a:rPr lang="sv-SE" sz="2300" kern="1200" dirty="0" err="1"/>
            <a:t>reciever</a:t>
          </a:r>
          <a:endParaRPr lang="en-US" sz="2300" kern="1200" dirty="0"/>
        </a:p>
      </dsp:txBody>
      <dsp:txXfrm rot="-5400000">
        <a:off x="523858" y="1969175"/>
        <a:ext cx="6686532" cy="438947"/>
      </dsp:txXfrm>
    </dsp:sp>
    <dsp:sp modelId="{1CF0C604-E0EC-41BD-9973-55FE2DD6210E}">
      <dsp:nvSpPr>
        <dsp:cNvPr id="0" name=""/>
        <dsp:cNvSpPr/>
      </dsp:nvSpPr>
      <dsp:spPr>
        <a:xfrm rot="5400000">
          <a:off x="-112255" y="2705612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 err="1"/>
            <a:t>Unmashall</a:t>
          </a:r>
          <a:endParaRPr lang="en-US" sz="900" kern="1200" dirty="0"/>
        </a:p>
      </dsp:txBody>
      <dsp:txXfrm rot="-5400000">
        <a:off x="1" y="2855286"/>
        <a:ext cx="523857" cy="224511"/>
      </dsp:txXfrm>
    </dsp:sp>
    <dsp:sp modelId="{6E822CB2-7E0D-4F68-BB61-770B26F11478}">
      <dsp:nvSpPr>
        <dsp:cNvPr id="0" name=""/>
        <dsp:cNvSpPr/>
      </dsp:nvSpPr>
      <dsp:spPr>
        <a:xfrm rot="5400000">
          <a:off x="3635777" y="-518561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 err="1"/>
            <a:t>Unmarshall</a:t>
          </a:r>
          <a:r>
            <a:rPr lang="sv-SE" sz="2300" kern="1200" dirty="0"/>
            <a:t> the XML String </a:t>
          </a:r>
          <a:r>
            <a:rPr lang="sv-SE" sz="2300" kern="1200" dirty="0" err="1"/>
            <a:t>response</a:t>
          </a:r>
          <a:r>
            <a:rPr lang="sv-SE" sz="2300" kern="1200" dirty="0"/>
            <a:t> </a:t>
          </a:r>
          <a:r>
            <a:rPr lang="sv-SE" sz="2300" kern="1200" dirty="0" err="1"/>
            <a:t>to</a:t>
          </a:r>
          <a:r>
            <a:rPr lang="sv-SE" sz="2300" kern="1200" dirty="0"/>
            <a:t> JAXB </a:t>
          </a:r>
          <a:r>
            <a:rPr lang="sv-SE" sz="2300" kern="1200" dirty="0" err="1"/>
            <a:t>object</a:t>
          </a:r>
          <a:endParaRPr lang="en-US" sz="2300" kern="1200" dirty="0"/>
        </a:p>
      </dsp:txBody>
      <dsp:txXfrm rot="-5400000">
        <a:off x="523858" y="2617104"/>
        <a:ext cx="6686532" cy="438947"/>
      </dsp:txXfrm>
    </dsp:sp>
    <dsp:sp modelId="{8252F8AA-3804-4DC0-88E5-436AEED7A48B}">
      <dsp:nvSpPr>
        <dsp:cNvPr id="0" name=""/>
        <dsp:cNvSpPr/>
      </dsp:nvSpPr>
      <dsp:spPr>
        <a:xfrm rot="5400000">
          <a:off x="-112255" y="3353541"/>
          <a:ext cx="748368" cy="5238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900" kern="1200" dirty="0" err="1"/>
            <a:t>Map</a:t>
          </a:r>
          <a:endParaRPr lang="en-US" sz="900" kern="1200" dirty="0"/>
        </a:p>
      </dsp:txBody>
      <dsp:txXfrm rot="-5400000">
        <a:off x="1" y="3503215"/>
        <a:ext cx="523857" cy="224511"/>
      </dsp:txXfrm>
    </dsp:sp>
    <dsp:sp modelId="{A804B1DF-5FE7-4D04-9D92-5E56E58440AE}">
      <dsp:nvSpPr>
        <dsp:cNvPr id="0" name=""/>
        <dsp:cNvSpPr/>
      </dsp:nvSpPr>
      <dsp:spPr>
        <a:xfrm rot="5400000">
          <a:off x="3635777" y="129366"/>
          <a:ext cx="486439" cy="67102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300" kern="1200" dirty="0" err="1"/>
            <a:t>Map</a:t>
          </a:r>
          <a:r>
            <a:rPr lang="sv-SE" sz="2300" kern="1200" dirty="0"/>
            <a:t> from JAXB </a:t>
          </a:r>
          <a:r>
            <a:rPr lang="sv-SE" sz="2300" kern="1200" dirty="0" err="1"/>
            <a:t>object</a:t>
          </a:r>
          <a:r>
            <a:rPr lang="sv-SE" sz="2300" kern="1200" dirty="0"/>
            <a:t> </a:t>
          </a:r>
          <a:r>
            <a:rPr lang="sv-SE" sz="2300" kern="1200" dirty="0" err="1"/>
            <a:t>to</a:t>
          </a:r>
          <a:r>
            <a:rPr lang="sv-SE" sz="2300" kern="1200" dirty="0"/>
            <a:t> </a:t>
          </a:r>
          <a:r>
            <a:rPr lang="sv-SE" sz="2300" kern="1200" dirty="0" err="1"/>
            <a:t>desired</a:t>
          </a:r>
          <a:r>
            <a:rPr lang="sv-SE" sz="2300" kern="1200" dirty="0"/>
            <a:t> </a:t>
          </a:r>
          <a:r>
            <a:rPr lang="sv-SE" sz="2300" kern="1200" dirty="0" err="1"/>
            <a:t>object</a:t>
          </a:r>
          <a:endParaRPr lang="en-US" sz="2300" kern="1200" dirty="0"/>
        </a:p>
      </dsp:txBody>
      <dsp:txXfrm rot="-5400000">
        <a:off x="523858" y="3265031"/>
        <a:ext cx="6686532" cy="4389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73D19-210F-466E-94D1-84CC77D9AD80}">
      <dsp:nvSpPr>
        <dsp:cNvPr id="0" name=""/>
        <dsp:cNvSpPr/>
      </dsp:nvSpPr>
      <dsp:spPr>
        <a:xfrm rot="5400000">
          <a:off x="-95015" y="97352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/>
            <a:t>Listen</a:t>
          </a:r>
          <a:endParaRPr lang="en-US" sz="600" kern="1200" dirty="0"/>
        </a:p>
      </dsp:txBody>
      <dsp:txXfrm rot="-5400000">
        <a:off x="2" y="224040"/>
        <a:ext cx="443407" cy="190032"/>
      </dsp:txXfrm>
    </dsp:sp>
    <dsp:sp modelId="{D96ECA55-EE1A-4075-ACE8-78079F78E0A5}">
      <dsp:nvSpPr>
        <dsp:cNvPr id="0" name=""/>
        <dsp:cNvSpPr/>
      </dsp:nvSpPr>
      <dsp:spPr>
        <a:xfrm rot="5400000">
          <a:off x="3567647" y="-3121902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Listen for </a:t>
          </a:r>
          <a:r>
            <a:rPr lang="sv-SE" sz="2000" kern="1200" dirty="0" err="1"/>
            <a:t>request</a:t>
          </a:r>
          <a:endParaRPr lang="en-US" sz="2000" kern="1200" dirty="0"/>
        </a:p>
      </dsp:txBody>
      <dsp:txXfrm rot="-5400000">
        <a:off x="443408" y="22436"/>
        <a:ext cx="6640116" cy="371537"/>
      </dsp:txXfrm>
    </dsp:sp>
    <dsp:sp modelId="{BCA87DBF-EB0D-43E4-B8AD-33FB058DB4E0}">
      <dsp:nvSpPr>
        <dsp:cNvPr id="0" name=""/>
        <dsp:cNvSpPr/>
      </dsp:nvSpPr>
      <dsp:spPr>
        <a:xfrm rot="5400000">
          <a:off x="-95015" y="644215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 err="1"/>
            <a:t>Unmarshall</a:t>
          </a:r>
          <a:endParaRPr lang="en-US" sz="600" kern="1200" dirty="0"/>
        </a:p>
      </dsp:txBody>
      <dsp:txXfrm rot="-5400000">
        <a:off x="2" y="770903"/>
        <a:ext cx="443407" cy="190032"/>
      </dsp:txXfrm>
    </dsp:sp>
    <dsp:sp modelId="{2C610138-C753-492D-83DF-ADC4ABAAF32E}">
      <dsp:nvSpPr>
        <dsp:cNvPr id="0" name=""/>
        <dsp:cNvSpPr/>
      </dsp:nvSpPr>
      <dsp:spPr>
        <a:xfrm rot="5400000">
          <a:off x="3567647" y="-2575040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 err="1"/>
            <a:t>Unmarshall</a:t>
          </a:r>
          <a:r>
            <a:rPr lang="sv-SE" sz="2000" kern="1200" dirty="0"/>
            <a:t> XML String </a:t>
          </a:r>
          <a:r>
            <a:rPr lang="sv-SE" sz="2000" kern="1200" dirty="0" err="1"/>
            <a:t>to</a:t>
          </a:r>
          <a:r>
            <a:rPr lang="sv-SE" sz="2000" kern="1200" dirty="0"/>
            <a:t> JAXB </a:t>
          </a:r>
          <a:r>
            <a:rPr lang="sv-SE" sz="2000" kern="1200" dirty="0" err="1"/>
            <a:t>object</a:t>
          </a:r>
          <a:endParaRPr lang="en-US" sz="2000" kern="1200" dirty="0"/>
        </a:p>
      </dsp:txBody>
      <dsp:txXfrm rot="-5400000">
        <a:off x="443408" y="569298"/>
        <a:ext cx="6640116" cy="371537"/>
      </dsp:txXfrm>
    </dsp:sp>
    <dsp:sp modelId="{49FA17CD-CEB7-412F-9C22-A36C4CBCD041}">
      <dsp:nvSpPr>
        <dsp:cNvPr id="0" name=""/>
        <dsp:cNvSpPr/>
      </dsp:nvSpPr>
      <dsp:spPr>
        <a:xfrm rot="5400000">
          <a:off x="-95015" y="1191078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/>
            <a:t>Route</a:t>
          </a:r>
          <a:endParaRPr lang="en-US" sz="600" kern="1200" dirty="0"/>
        </a:p>
      </dsp:txBody>
      <dsp:txXfrm rot="-5400000">
        <a:off x="2" y="1317766"/>
        <a:ext cx="443407" cy="190032"/>
      </dsp:txXfrm>
    </dsp:sp>
    <dsp:sp modelId="{0649E7DD-B959-423C-A4D1-A67FD0B5D3F0}">
      <dsp:nvSpPr>
        <dsp:cNvPr id="0" name=""/>
        <dsp:cNvSpPr/>
      </dsp:nvSpPr>
      <dsp:spPr>
        <a:xfrm rot="5400000">
          <a:off x="3567647" y="-2028177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 err="1"/>
            <a:t>Decide</a:t>
          </a:r>
          <a:r>
            <a:rPr lang="sv-SE" sz="2000" kern="1200" dirty="0"/>
            <a:t> action from metod </a:t>
          </a:r>
          <a:r>
            <a:rPr lang="sv-SE" sz="2000" kern="1200" dirty="0" err="1"/>
            <a:t>signature</a:t>
          </a:r>
          <a:r>
            <a:rPr lang="sv-SE" sz="2000" kern="1200" dirty="0"/>
            <a:t> in </a:t>
          </a:r>
          <a:r>
            <a:rPr lang="sv-SE" sz="2000" kern="1200" dirty="0" err="1"/>
            <a:t>unmarshalled</a:t>
          </a:r>
          <a:r>
            <a:rPr lang="sv-SE" sz="2000" kern="1200" dirty="0"/>
            <a:t> </a:t>
          </a:r>
          <a:r>
            <a:rPr lang="sv-SE" sz="2000" kern="1200" dirty="0" err="1"/>
            <a:t>object</a:t>
          </a:r>
          <a:endParaRPr lang="en-US" sz="2000" kern="1200" dirty="0"/>
        </a:p>
      </dsp:txBody>
      <dsp:txXfrm rot="-5400000">
        <a:off x="443408" y="1116161"/>
        <a:ext cx="6640116" cy="371537"/>
      </dsp:txXfrm>
    </dsp:sp>
    <dsp:sp modelId="{7B354DEB-831F-4C92-9254-31690C74A597}">
      <dsp:nvSpPr>
        <dsp:cNvPr id="0" name=""/>
        <dsp:cNvSpPr/>
      </dsp:nvSpPr>
      <dsp:spPr>
        <a:xfrm rot="5400000">
          <a:off x="-95015" y="1737941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 err="1"/>
            <a:t>Perform</a:t>
          </a:r>
          <a:r>
            <a:rPr lang="sv-SE" sz="600" kern="1200" dirty="0"/>
            <a:t> </a:t>
          </a:r>
          <a:r>
            <a:rPr lang="sv-SE" sz="600" kern="1200" dirty="0" err="1"/>
            <a:t>logic</a:t>
          </a:r>
          <a:endParaRPr lang="en-US" sz="600" kern="1200" dirty="0"/>
        </a:p>
      </dsp:txBody>
      <dsp:txXfrm rot="-5400000">
        <a:off x="2" y="1864629"/>
        <a:ext cx="443407" cy="190032"/>
      </dsp:txXfrm>
    </dsp:sp>
    <dsp:sp modelId="{C3583499-FE6F-428A-A2F7-D4B497E50F0D}">
      <dsp:nvSpPr>
        <dsp:cNvPr id="0" name=""/>
        <dsp:cNvSpPr/>
      </dsp:nvSpPr>
      <dsp:spPr>
        <a:xfrm rot="5400000">
          <a:off x="3567647" y="-1481314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CRUD or </a:t>
          </a:r>
          <a:r>
            <a:rPr lang="sv-SE" sz="2000" kern="1200" dirty="0" err="1"/>
            <a:t>other</a:t>
          </a:r>
          <a:r>
            <a:rPr lang="sv-SE" sz="2000" kern="1200" dirty="0"/>
            <a:t> </a:t>
          </a:r>
          <a:r>
            <a:rPr lang="sv-SE" sz="2000" kern="1200" dirty="0" err="1"/>
            <a:t>logic</a:t>
          </a:r>
          <a:r>
            <a:rPr lang="sv-SE" sz="2000" kern="1200" dirty="0"/>
            <a:t> operations</a:t>
          </a:r>
          <a:endParaRPr lang="en-US" sz="2000" kern="1200" dirty="0"/>
        </a:p>
      </dsp:txBody>
      <dsp:txXfrm rot="-5400000">
        <a:off x="443408" y="1663024"/>
        <a:ext cx="6640116" cy="371537"/>
      </dsp:txXfrm>
    </dsp:sp>
    <dsp:sp modelId="{1CF0C604-E0EC-41BD-9973-55FE2DD6210E}">
      <dsp:nvSpPr>
        <dsp:cNvPr id="0" name=""/>
        <dsp:cNvSpPr/>
      </dsp:nvSpPr>
      <dsp:spPr>
        <a:xfrm rot="5400000">
          <a:off x="-95015" y="2284803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 err="1"/>
            <a:t>Map</a:t>
          </a:r>
          <a:endParaRPr lang="en-US" sz="600" kern="1200" dirty="0"/>
        </a:p>
      </dsp:txBody>
      <dsp:txXfrm rot="-5400000">
        <a:off x="2" y="2411491"/>
        <a:ext cx="443407" cy="190032"/>
      </dsp:txXfrm>
    </dsp:sp>
    <dsp:sp modelId="{6E822CB2-7E0D-4F68-BB61-770B26F11478}">
      <dsp:nvSpPr>
        <dsp:cNvPr id="0" name=""/>
        <dsp:cNvSpPr/>
      </dsp:nvSpPr>
      <dsp:spPr>
        <a:xfrm rot="5400000">
          <a:off x="3567647" y="-934451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 err="1"/>
            <a:t>Map</a:t>
          </a:r>
          <a:r>
            <a:rPr lang="sv-SE" sz="2000" kern="1200" dirty="0"/>
            <a:t> </a:t>
          </a:r>
          <a:r>
            <a:rPr lang="sv-SE" sz="2000" kern="1200" dirty="0" err="1"/>
            <a:t>response</a:t>
          </a:r>
          <a:r>
            <a:rPr lang="sv-SE" sz="2000" kern="1200" dirty="0"/>
            <a:t> </a:t>
          </a:r>
          <a:r>
            <a:rPr lang="sv-SE" sz="2000" kern="1200" dirty="0" err="1"/>
            <a:t>to</a:t>
          </a:r>
          <a:r>
            <a:rPr lang="sv-SE" sz="2000" kern="1200" dirty="0"/>
            <a:t> JAXB </a:t>
          </a:r>
          <a:r>
            <a:rPr lang="sv-SE" sz="2000" kern="1200" dirty="0" err="1"/>
            <a:t>object</a:t>
          </a:r>
          <a:endParaRPr lang="en-US" sz="2000" kern="1200" dirty="0"/>
        </a:p>
      </dsp:txBody>
      <dsp:txXfrm rot="-5400000">
        <a:off x="443408" y="2209887"/>
        <a:ext cx="6640116" cy="371537"/>
      </dsp:txXfrm>
    </dsp:sp>
    <dsp:sp modelId="{8252F8AA-3804-4DC0-88E5-436AEED7A48B}">
      <dsp:nvSpPr>
        <dsp:cNvPr id="0" name=""/>
        <dsp:cNvSpPr/>
      </dsp:nvSpPr>
      <dsp:spPr>
        <a:xfrm rot="5400000">
          <a:off x="-95015" y="2831666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/>
            <a:t>Marshall</a:t>
          </a:r>
          <a:endParaRPr lang="en-US" sz="600" kern="1200" dirty="0"/>
        </a:p>
      </dsp:txBody>
      <dsp:txXfrm rot="-5400000">
        <a:off x="2" y="2958354"/>
        <a:ext cx="443407" cy="190032"/>
      </dsp:txXfrm>
    </dsp:sp>
    <dsp:sp modelId="{A804B1DF-5FE7-4D04-9D92-5E56E58440AE}">
      <dsp:nvSpPr>
        <dsp:cNvPr id="0" name=""/>
        <dsp:cNvSpPr/>
      </dsp:nvSpPr>
      <dsp:spPr>
        <a:xfrm rot="5400000">
          <a:off x="3567647" y="-387589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/>
            <a:t>Marshall JAXB </a:t>
          </a:r>
          <a:r>
            <a:rPr lang="sv-SE" sz="2000" kern="1200" dirty="0" err="1"/>
            <a:t>object</a:t>
          </a:r>
          <a:r>
            <a:rPr lang="sv-SE" sz="2000" kern="1200" dirty="0"/>
            <a:t> </a:t>
          </a:r>
          <a:r>
            <a:rPr lang="sv-SE" sz="2000" kern="1200" dirty="0" err="1"/>
            <a:t>to</a:t>
          </a:r>
          <a:r>
            <a:rPr lang="sv-SE" sz="2000" kern="1200" dirty="0"/>
            <a:t> XML String</a:t>
          </a:r>
          <a:endParaRPr lang="en-US" sz="2000" kern="1200" dirty="0"/>
        </a:p>
      </dsp:txBody>
      <dsp:txXfrm rot="-5400000">
        <a:off x="443408" y="2756749"/>
        <a:ext cx="6640116" cy="371537"/>
      </dsp:txXfrm>
    </dsp:sp>
    <dsp:sp modelId="{7A2068A4-F639-43A7-978E-4444C98A7347}">
      <dsp:nvSpPr>
        <dsp:cNvPr id="0" name=""/>
        <dsp:cNvSpPr/>
      </dsp:nvSpPr>
      <dsp:spPr>
        <a:xfrm rot="5400000">
          <a:off x="-95015" y="3378529"/>
          <a:ext cx="633439" cy="44340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600" kern="1200" dirty="0" err="1"/>
            <a:t>Send</a:t>
          </a:r>
          <a:endParaRPr lang="en-US" sz="600" kern="1200" dirty="0"/>
        </a:p>
      </dsp:txBody>
      <dsp:txXfrm rot="-5400000">
        <a:off x="2" y="3505217"/>
        <a:ext cx="443407" cy="190032"/>
      </dsp:txXfrm>
    </dsp:sp>
    <dsp:sp modelId="{892E36C9-733B-46E5-880F-1741B4FCD391}">
      <dsp:nvSpPr>
        <dsp:cNvPr id="0" name=""/>
        <dsp:cNvSpPr/>
      </dsp:nvSpPr>
      <dsp:spPr>
        <a:xfrm rot="5400000">
          <a:off x="3567647" y="159273"/>
          <a:ext cx="411735" cy="66602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2000" kern="1200" dirty="0" err="1"/>
            <a:t>Send</a:t>
          </a:r>
          <a:r>
            <a:rPr lang="sv-SE" sz="2000" kern="1200" dirty="0"/>
            <a:t> </a:t>
          </a:r>
          <a:r>
            <a:rPr lang="sv-SE" sz="2000" kern="1200" dirty="0" err="1"/>
            <a:t>response</a:t>
          </a:r>
          <a:r>
            <a:rPr lang="sv-SE" sz="2000" kern="1200" dirty="0"/>
            <a:t> back </a:t>
          </a:r>
          <a:r>
            <a:rPr lang="sv-SE" sz="2000" kern="1200" dirty="0" err="1"/>
            <a:t>to</a:t>
          </a:r>
          <a:r>
            <a:rPr lang="sv-SE" sz="2000" kern="1200" dirty="0"/>
            <a:t> </a:t>
          </a:r>
          <a:r>
            <a:rPr lang="sv-SE" sz="2000" kern="1200" dirty="0" err="1"/>
            <a:t>sender</a:t>
          </a:r>
          <a:endParaRPr lang="en-US" sz="2000" kern="1200" dirty="0"/>
        </a:p>
      </dsp:txBody>
      <dsp:txXfrm rot="-5400000">
        <a:off x="443408" y="3303612"/>
        <a:ext cx="6640116" cy="371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1F70-09FA-46F2-A2CF-E491BBEF3079}" type="datetimeFigureOut">
              <a:rPr lang="sv-SE" smtClean="0"/>
              <a:t>2016-12-02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058A4-A54E-42E9-8731-9C0DF6A615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9178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0058A4-A54E-42E9-8731-9C0DF6A61511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535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/>
              <a:t>Klicka om du vill redigera mall för underrubrikformat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44AE-3012-4751-A023-8F42823228A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891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D9527-029E-4792-8985-62F912E3C53A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0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BB96-0499-480C-A8E7-0A8076C3187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690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onvms_annotatedwireframes.eps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8" t="24024"/>
          <a:stretch/>
        </p:blipFill>
        <p:spPr>
          <a:xfrm>
            <a:off x="0" y="0"/>
            <a:ext cx="3917305" cy="521043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63712" y="1206590"/>
            <a:ext cx="6264222" cy="1470026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63712" y="2924944"/>
            <a:ext cx="5616000" cy="1752600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>
                <a:solidFill>
                  <a:schemeClr val="tx1"/>
                </a:solidFill>
              </a:defRPr>
            </a:lvl1pPr>
            <a:lvl2pPr marL="457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/>
              <a:t>Click to edit Master subtitle style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 hasCustomPrompt="1"/>
          </p:nvPr>
        </p:nvSpPr>
        <p:spPr>
          <a:xfrm>
            <a:off x="1763688" y="5301208"/>
            <a:ext cx="4680520" cy="336000"/>
          </a:xfrm>
        </p:spPr>
        <p:txBody>
          <a:bodyPr wrap="none" tIns="0" bIns="0" anchor="ctr" anchorCtr="0">
            <a:noAutofit/>
          </a:bodyPr>
          <a:lstStyle>
            <a:lvl1pPr marL="0" indent="0">
              <a:buNone/>
              <a:defRPr sz="1200"/>
            </a:lvl1pPr>
            <a:lvl2pPr marL="180372" indent="0">
              <a:buNone/>
              <a:defRPr/>
            </a:lvl2pPr>
            <a:lvl3pPr marL="360380" indent="0">
              <a:buNone/>
              <a:defRPr/>
            </a:lvl3pPr>
            <a:lvl4pPr marL="539777" indent="0">
              <a:buNone/>
              <a:defRPr/>
            </a:lvl4pPr>
            <a:lvl5pPr marL="720036" indent="0">
              <a:buNone/>
              <a:defRPr/>
            </a:lvl5pPr>
          </a:lstStyle>
          <a:p>
            <a:pPr lvl="0"/>
            <a:r>
              <a:rPr lang="en-GB" noProof="0"/>
              <a:t>Name</a:t>
            </a:r>
          </a:p>
        </p:txBody>
      </p:sp>
      <p:sp>
        <p:nvSpPr>
          <p:cNvPr id="9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763688" y="5629059"/>
            <a:ext cx="4680520" cy="336000"/>
          </a:xfrm>
        </p:spPr>
        <p:txBody>
          <a:bodyPr wrap="none" tIns="0" bIns="0" anchor="ctr" anchorCtr="0">
            <a:noAutofit/>
          </a:bodyPr>
          <a:lstStyle>
            <a:lvl1pPr marL="0" indent="0">
              <a:buNone/>
              <a:defRPr sz="1200"/>
            </a:lvl1pPr>
            <a:lvl2pPr marL="180372" indent="0">
              <a:buNone/>
              <a:defRPr/>
            </a:lvl2pPr>
            <a:lvl3pPr marL="360380" indent="0">
              <a:buNone/>
              <a:defRPr/>
            </a:lvl3pPr>
            <a:lvl4pPr marL="539777" indent="0">
              <a:buNone/>
              <a:defRPr/>
            </a:lvl4pPr>
            <a:lvl5pPr marL="720036" indent="0">
              <a:buNone/>
              <a:defRPr/>
            </a:lvl5pPr>
          </a:lstStyle>
          <a:p>
            <a:pPr lvl="0"/>
            <a:r>
              <a:rPr lang="en-GB" noProof="0"/>
              <a:t>E-mailaddress</a:t>
            </a:r>
          </a:p>
        </p:txBody>
      </p:sp>
    </p:spTree>
    <p:extLst>
      <p:ext uri="{BB962C8B-B14F-4D97-AF65-F5344CB8AC3E}">
        <p14:creationId xmlns:p14="http://schemas.microsoft.com/office/powerpoint/2010/main" val="128380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48124-AFAA-4766-B466-A2AC8733210A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1135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A5857-5056-4E83-B6F2-C7333A428E97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740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994257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E6F0-3076-419B-856B-91C4A4BFCDB0}" type="datetime1">
              <a:rPr lang="sv-SE" smtClean="0"/>
              <a:t>2016-12-02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21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1A65B-A9FA-484E-AB01-BA71BF1F8801}" type="datetime1">
              <a:rPr lang="sv-SE" smtClean="0"/>
              <a:t>2016-12-02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303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BB69-3F7E-4FA5-B927-450FEB73DF02}" type="datetime1">
              <a:rPr lang="sv-SE" smtClean="0"/>
              <a:t>2016-12-02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476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8643834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D337-A16B-4820-AA71-8D56791321D3}" type="datetime1">
              <a:rPr lang="sv-SE" smtClean="0"/>
              <a:t>2016-12-02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82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1BEA4-E781-4469-9F28-43F0792A861F}" type="datetime1">
              <a:rPr lang="sv-SE" smtClean="0"/>
              <a:t>2016-12-02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543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763712" y="1238894"/>
            <a:ext cx="6264222" cy="1470026"/>
          </a:xfrm>
        </p:spPr>
        <p:txBody>
          <a:bodyPr/>
          <a:lstStyle/>
          <a:p>
            <a:r>
              <a:rPr lang="sv-SE" b="1" dirty="0"/>
              <a:t>Union </a:t>
            </a:r>
            <a:r>
              <a:rPr lang="sv-SE" b="1"/>
              <a:t>VMS </a:t>
            </a:r>
            <a:endParaRPr lang="sv-SE" b="1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/>
              <a:t>Module</a:t>
            </a:r>
            <a:r>
              <a:rPr lang="sv-SE" dirty="0"/>
              <a:t> and UVMS </a:t>
            </a:r>
            <a:r>
              <a:rPr lang="sv-SE" dirty="0" err="1"/>
              <a:t>architecture</a:t>
            </a:r>
            <a:endParaRPr lang="sv-SE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Joakim Johansson</a:t>
            </a:r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joakimjohansson@outlook.com</a:t>
            </a:r>
          </a:p>
        </p:txBody>
      </p:sp>
    </p:spTree>
    <p:extLst>
      <p:ext uri="{BB962C8B-B14F-4D97-AF65-F5344CB8AC3E}">
        <p14:creationId xmlns:p14="http://schemas.microsoft.com/office/powerpoint/2010/main" val="21125867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3988112" y="899882"/>
            <a:ext cx="2376264" cy="1521006"/>
            <a:chOff x="877932" y="2185520"/>
            <a:chExt cx="2808312" cy="1279789"/>
          </a:xfrm>
        </p:grpSpPr>
        <p:sp>
          <p:nvSpPr>
            <p:cNvPr id="4" name="Rektangel 3"/>
            <p:cNvSpPr/>
            <p:nvPr/>
          </p:nvSpPr>
          <p:spPr>
            <a:xfrm>
              <a:off x="877932" y="2185520"/>
              <a:ext cx="2808312" cy="127978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1</a:t>
              </a:r>
              <a:endParaRPr lang="en-US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434211" y="2620757"/>
              <a:ext cx="1747222" cy="42817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1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4012148" y="4285237"/>
            <a:ext cx="2371741" cy="1303784"/>
            <a:chOff x="2447764" y="4429472"/>
            <a:chExt cx="2808312" cy="1303784"/>
          </a:xfrm>
        </p:grpSpPr>
        <p:sp>
          <p:nvSpPr>
            <p:cNvPr id="24" name="Rektangel 23"/>
            <p:cNvSpPr/>
            <p:nvPr/>
          </p:nvSpPr>
          <p:spPr>
            <a:xfrm>
              <a:off x="2447764" y="4429472"/>
              <a:ext cx="2808312" cy="13037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2</a:t>
              </a:r>
              <a:endParaRPr lang="en-US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940153" y="4974952"/>
              <a:ext cx="1809702" cy="4899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1</a:t>
              </a:r>
            </a:p>
          </p:txBody>
        </p:sp>
      </p:grpSp>
      <p:sp>
        <p:nvSpPr>
          <p:cNvPr id="30" name="Rektangel 29"/>
          <p:cNvSpPr/>
          <p:nvPr/>
        </p:nvSpPr>
        <p:spPr>
          <a:xfrm>
            <a:off x="6732240" y="2679912"/>
            <a:ext cx="1923905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JMS-</a:t>
            </a:r>
            <a:r>
              <a:rPr lang="sv-SE" dirty="0" err="1"/>
              <a:t>Broker</a:t>
            </a:r>
            <a:endParaRPr lang="en-US" dirty="0"/>
          </a:p>
        </p:txBody>
      </p:sp>
      <p:sp>
        <p:nvSpPr>
          <p:cNvPr id="39" name="Rektangel 38"/>
          <p:cNvSpPr/>
          <p:nvPr/>
        </p:nvSpPr>
        <p:spPr>
          <a:xfrm>
            <a:off x="3995936" y="3091243"/>
            <a:ext cx="2376263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err="1"/>
              <a:t>Database</a:t>
            </a:r>
            <a:endParaRPr lang="sv-SE" dirty="0"/>
          </a:p>
        </p:txBody>
      </p:sp>
      <p:cxnSp>
        <p:nvCxnSpPr>
          <p:cNvPr id="47" name="Rak pilkoppling 46"/>
          <p:cNvCxnSpPr>
            <a:stCxn id="4" idx="2"/>
            <a:endCxn id="39" idx="0"/>
          </p:cNvCxnSpPr>
          <p:nvPr/>
        </p:nvCxnSpPr>
        <p:spPr>
          <a:xfrm>
            <a:off x="5176244" y="2420888"/>
            <a:ext cx="7824" cy="67035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9" name="Rektangel 78"/>
          <p:cNvSpPr/>
          <p:nvPr/>
        </p:nvSpPr>
        <p:spPr>
          <a:xfrm>
            <a:off x="2724523" y="899883"/>
            <a:ext cx="1003589" cy="468913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err="1"/>
              <a:t>Load</a:t>
            </a:r>
            <a:r>
              <a:rPr lang="sv-SE" dirty="0"/>
              <a:t> </a:t>
            </a:r>
            <a:r>
              <a:rPr lang="sv-SE" dirty="0" err="1"/>
              <a:t>Balancer</a:t>
            </a:r>
            <a:endParaRPr lang="en-US" dirty="0"/>
          </a:p>
        </p:txBody>
      </p:sp>
      <p:cxnSp>
        <p:nvCxnSpPr>
          <p:cNvPr id="82" name="Rak pilkoppling 81"/>
          <p:cNvCxnSpPr>
            <a:stCxn id="30" idx="1"/>
            <a:endCxn id="24" idx="3"/>
          </p:cNvCxnSpPr>
          <p:nvPr/>
        </p:nvCxnSpPr>
        <p:spPr>
          <a:xfrm flipH="1">
            <a:off x="6383889" y="2956803"/>
            <a:ext cx="348351" cy="198032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ak pilkoppling 82"/>
          <p:cNvCxnSpPr>
            <a:stCxn id="30" idx="1"/>
            <a:endCxn id="4" idx="3"/>
          </p:cNvCxnSpPr>
          <p:nvPr/>
        </p:nvCxnSpPr>
        <p:spPr>
          <a:xfrm flipH="1" flipV="1">
            <a:off x="6364376" y="1660385"/>
            <a:ext cx="367864" cy="129641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Rak pilkoppling 85"/>
          <p:cNvCxnSpPr>
            <a:stCxn id="4" idx="1"/>
            <a:endCxn id="79" idx="3"/>
          </p:cNvCxnSpPr>
          <p:nvPr/>
        </p:nvCxnSpPr>
        <p:spPr>
          <a:xfrm flipH="1">
            <a:off x="3728112" y="1660385"/>
            <a:ext cx="260000" cy="158406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Rak pilkoppling 48"/>
          <p:cNvCxnSpPr>
            <a:stCxn id="24" idx="1"/>
            <a:endCxn id="79" idx="3"/>
          </p:cNvCxnSpPr>
          <p:nvPr/>
        </p:nvCxnSpPr>
        <p:spPr>
          <a:xfrm flipH="1" flipV="1">
            <a:off x="3728112" y="3244452"/>
            <a:ext cx="284036" cy="169267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Rubrik 1"/>
          <p:cNvSpPr>
            <a:spLocks noGrp="1"/>
          </p:cNvSpPr>
          <p:nvPr>
            <p:ph type="ctrTitle"/>
          </p:nvPr>
        </p:nvSpPr>
        <p:spPr>
          <a:xfrm>
            <a:off x="-31659" y="44624"/>
            <a:ext cx="1980728" cy="346687"/>
          </a:xfrm>
        </p:spPr>
        <p:txBody>
          <a:bodyPr>
            <a:normAutofit/>
          </a:bodyPr>
          <a:lstStyle/>
          <a:p>
            <a:r>
              <a:rPr lang="sv-SE" sz="1800" dirty="0" err="1"/>
              <a:t>Example</a:t>
            </a:r>
            <a:r>
              <a:rPr lang="sv-SE" sz="1800" dirty="0"/>
              <a:t> setup 3</a:t>
            </a:r>
          </a:p>
        </p:txBody>
      </p:sp>
      <p:cxnSp>
        <p:nvCxnSpPr>
          <p:cNvPr id="33" name="Rak pilkoppling 32"/>
          <p:cNvCxnSpPr>
            <a:stCxn id="79" idx="1"/>
            <a:endCxn id="48" idx="3"/>
          </p:cNvCxnSpPr>
          <p:nvPr/>
        </p:nvCxnSpPr>
        <p:spPr>
          <a:xfrm flipH="1">
            <a:off x="1949069" y="3244452"/>
            <a:ext cx="775454" cy="452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Rak pilkoppling 44"/>
          <p:cNvCxnSpPr>
            <a:stCxn id="39" idx="2"/>
            <a:endCxn id="24" idx="0"/>
          </p:cNvCxnSpPr>
          <p:nvPr/>
        </p:nvCxnSpPr>
        <p:spPr>
          <a:xfrm>
            <a:off x="5184068" y="3645024"/>
            <a:ext cx="13951" cy="64021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ktangel 47"/>
          <p:cNvSpPr/>
          <p:nvPr/>
        </p:nvSpPr>
        <p:spPr>
          <a:xfrm>
            <a:off x="470650" y="2852936"/>
            <a:ext cx="1478419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Client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1066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908720"/>
            <a:ext cx="5904656" cy="1143000"/>
          </a:xfrm>
        </p:spPr>
        <p:txBody>
          <a:bodyPr/>
          <a:lstStyle/>
          <a:p>
            <a:r>
              <a:rPr lang="sv-SE" dirty="0" err="1"/>
              <a:t>Completely</a:t>
            </a:r>
            <a:r>
              <a:rPr lang="sv-SE" dirty="0"/>
              <a:t> </a:t>
            </a:r>
            <a:r>
              <a:rPr lang="sv-SE" dirty="0" err="1"/>
              <a:t>modular</a:t>
            </a:r>
            <a:endParaRPr lang="sv-SE" dirty="0"/>
          </a:p>
        </p:txBody>
      </p:sp>
      <p:sp>
        <p:nvSpPr>
          <p:cNvPr id="5" name="Rubrik 3"/>
          <p:cNvSpPr txBox="1">
            <a:spLocks/>
          </p:cNvSpPr>
          <p:nvPr/>
        </p:nvSpPr>
        <p:spPr>
          <a:xfrm>
            <a:off x="2555776" y="2492896"/>
            <a:ext cx="590465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 err="1"/>
              <a:t>Scale</a:t>
            </a:r>
            <a:r>
              <a:rPr lang="sv-SE" sz="2400" dirty="0"/>
              <a:t> =&gt; Pick and </a:t>
            </a:r>
            <a:r>
              <a:rPr lang="sv-SE" sz="2400" dirty="0" err="1"/>
              <a:t>choose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41881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96944" cy="965969"/>
          </a:xfrm>
        </p:spPr>
        <p:txBody>
          <a:bodyPr>
            <a:normAutofit/>
          </a:bodyPr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overview</a:t>
            </a:r>
            <a:r>
              <a:rPr lang="sv-SE" dirty="0"/>
              <a:t> and </a:t>
            </a:r>
            <a:r>
              <a:rPr lang="sv-SE" dirty="0" err="1"/>
              <a:t>concepts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30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904656" cy="1143000"/>
          </a:xfrm>
        </p:spPr>
        <p:txBody>
          <a:bodyPr/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overview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44008" y="1484784"/>
            <a:ext cx="4392488" cy="4382424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grpSp>
        <p:nvGrpSpPr>
          <p:cNvPr id="19" name="Grupp 18"/>
          <p:cNvGrpSpPr/>
          <p:nvPr/>
        </p:nvGrpSpPr>
        <p:grpSpPr>
          <a:xfrm>
            <a:off x="2267744" y="2204864"/>
            <a:ext cx="4168080" cy="2736304"/>
            <a:chOff x="4572000" y="2263356"/>
            <a:chExt cx="4168080" cy="2736304"/>
          </a:xfrm>
        </p:grpSpPr>
        <p:sp>
          <p:nvSpPr>
            <p:cNvPr id="3" name="Rektangel 2"/>
            <p:cNvSpPr/>
            <p:nvPr/>
          </p:nvSpPr>
          <p:spPr>
            <a:xfrm>
              <a:off x="4572000" y="2276872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Rest (WAR)</a:t>
              </a:r>
              <a:endParaRPr lang="en-US" dirty="0"/>
            </a:p>
          </p:txBody>
        </p:sp>
        <p:sp>
          <p:nvSpPr>
            <p:cNvPr id="5" name="Rektangel 4"/>
            <p:cNvSpPr/>
            <p:nvPr/>
          </p:nvSpPr>
          <p:spPr>
            <a:xfrm>
              <a:off x="4572000" y="3235464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Service (EJB)</a:t>
              </a:r>
              <a:endParaRPr lang="en-US" dirty="0"/>
            </a:p>
          </p:txBody>
        </p:sp>
        <p:sp>
          <p:nvSpPr>
            <p:cNvPr id="6" name="Rektangel 5"/>
            <p:cNvSpPr/>
            <p:nvPr/>
          </p:nvSpPr>
          <p:spPr>
            <a:xfrm>
              <a:off x="4572000" y="4207572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Model</a:t>
              </a:r>
              <a:r>
                <a:rPr lang="sv-SE" dirty="0"/>
                <a:t> (JAR)</a:t>
              </a:r>
              <a:endParaRPr lang="en-US" dirty="0"/>
            </a:p>
          </p:txBody>
        </p:sp>
        <p:sp>
          <p:nvSpPr>
            <p:cNvPr id="7" name="Rektangel 6"/>
            <p:cNvSpPr/>
            <p:nvPr/>
          </p:nvSpPr>
          <p:spPr>
            <a:xfrm>
              <a:off x="7308304" y="2263356"/>
              <a:ext cx="1431776" cy="27363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Message</a:t>
              </a:r>
              <a:endParaRPr lang="en-US" dirty="0"/>
            </a:p>
          </p:txBody>
        </p:sp>
        <p:cxnSp>
          <p:nvCxnSpPr>
            <p:cNvPr id="10" name="Rak pil 9"/>
            <p:cNvCxnSpPr>
              <a:stCxn id="3" idx="2"/>
              <a:endCxn id="5" idx="0"/>
            </p:cNvCxnSpPr>
            <p:nvPr/>
          </p:nvCxnSpPr>
          <p:spPr>
            <a:xfrm>
              <a:off x="5796136" y="3068960"/>
              <a:ext cx="0" cy="1665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pil 11"/>
            <p:cNvCxnSpPr>
              <a:stCxn id="5" idx="2"/>
              <a:endCxn id="6" idx="0"/>
            </p:cNvCxnSpPr>
            <p:nvPr/>
          </p:nvCxnSpPr>
          <p:spPr>
            <a:xfrm>
              <a:off x="5796136" y="4027552"/>
              <a:ext cx="0" cy="1800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pil 13"/>
            <p:cNvCxnSpPr>
              <a:stCxn id="5" idx="3"/>
              <a:endCxn id="7" idx="1"/>
            </p:cNvCxnSpPr>
            <p:nvPr/>
          </p:nvCxnSpPr>
          <p:spPr>
            <a:xfrm>
              <a:off x="7020272" y="3631508"/>
              <a:ext cx="28803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Rak pil 20"/>
          <p:cNvCxnSpPr>
            <a:stCxn id="7" idx="3"/>
          </p:cNvCxnSpPr>
          <p:nvPr/>
        </p:nvCxnSpPr>
        <p:spPr>
          <a:xfrm>
            <a:off x="6435824" y="3573016"/>
            <a:ext cx="64774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ruta 21"/>
          <p:cNvSpPr txBox="1"/>
          <p:nvPr/>
        </p:nvSpPr>
        <p:spPr>
          <a:xfrm>
            <a:off x="6511280" y="3226492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JMS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0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904656" cy="1143000"/>
          </a:xfrm>
        </p:spPr>
        <p:txBody>
          <a:bodyPr/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dependencies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44008" y="1484784"/>
            <a:ext cx="4392488" cy="4382424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grpSp>
        <p:nvGrpSpPr>
          <p:cNvPr id="28" name="Grupp 27"/>
          <p:cNvGrpSpPr/>
          <p:nvPr/>
        </p:nvGrpSpPr>
        <p:grpSpPr>
          <a:xfrm>
            <a:off x="2159732" y="1916832"/>
            <a:ext cx="5112568" cy="3096344"/>
            <a:chOff x="2267744" y="2204864"/>
            <a:chExt cx="5112568" cy="3096344"/>
          </a:xfrm>
        </p:grpSpPr>
        <p:sp>
          <p:nvSpPr>
            <p:cNvPr id="3" name="Rektangel 2"/>
            <p:cNvSpPr/>
            <p:nvPr/>
          </p:nvSpPr>
          <p:spPr>
            <a:xfrm>
              <a:off x="2267744" y="2218380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Rest (WAR)</a:t>
              </a:r>
              <a:endParaRPr lang="en-US" dirty="0"/>
            </a:p>
          </p:txBody>
        </p:sp>
        <p:sp>
          <p:nvSpPr>
            <p:cNvPr id="5" name="Rektangel 4"/>
            <p:cNvSpPr/>
            <p:nvPr/>
          </p:nvSpPr>
          <p:spPr>
            <a:xfrm>
              <a:off x="2267744" y="3356992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Service (EJB)</a:t>
              </a:r>
              <a:endParaRPr lang="en-US" dirty="0"/>
            </a:p>
          </p:txBody>
        </p:sp>
        <p:sp>
          <p:nvSpPr>
            <p:cNvPr id="6" name="Rektangel 5"/>
            <p:cNvSpPr/>
            <p:nvPr/>
          </p:nvSpPr>
          <p:spPr>
            <a:xfrm>
              <a:off x="2267744" y="4509120"/>
              <a:ext cx="244827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Model</a:t>
              </a:r>
              <a:r>
                <a:rPr lang="sv-SE" dirty="0"/>
                <a:t> (JAR)</a:t>
              </a:r>
              <a:endParaRPr lang="en-US" dirty="0"/>
            </a:p>
          </p:txBody>
        </p:sp>
        <p:sp>
          <p:nvSpPr>
            <p:cNvPr id="7" name="Rektangel 6"/>
            <p:cNvSpPr/>
            <p:nvPr/>
          </p:nvSpPr>
          <p:spPr>
            <a:xfrm>
              <a:off x="5148064" y="2204864"/>
              <a:ext cx="1431776" cy="309634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Message</a:t>
              </a:r>
              <a:endParaRPr lang="en-US" dirty="0"/>
            </a:p>
          </p:txBody>
        </p:sp>
        <p:cxnSp>
          <p:nvCxnSpPr>
            <p:cNvPr id="10" name="Rak pil 9"/>
            <p:cNvCxnSpPr>
              <a:stCxn id="3" idx="2"/>
              <a:endCxn id="5" idx="0"/>
            </p:cNvCxnSpPr>
            <p:nvPr/>
          </p:nvCxnSpPr>
          <p:spPr>
            <a:xfrm>
              <a:off x="3491880" y="3010468"/>
              <a:ext cx="0" cy="34652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pil 11"/>
            <p:cNvCxnSpPr>
              <a:stCxn id="5" idx="2"/>
              <a:endCxn id="6" idx="0"/>
            </p:cNvCxnSpPr>
            <p:nvPr/>
          </p:nvCxnSpPr>
          <p:spPr>
            <a:xfrm>
              <a:off x="3491880" y="4149080"/>
              <a:ext cx="0" cy="3600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pil 13"/>
            <p:cNvCxnSpPr>
              <a:stCxn id="5" idx="3"/>
              <a:endCxn id="7" idx="1"/>
            </p:cNvCxnSpPr>
            <p:nvPr/>
          </p:nvCxnSpPr>
          <p:spPr>
            <a:xfrm>
              <a:off x="4716016" y="3753036"/>
              <a:ext cx="43204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k pil 20"/>
            <p:cNvCxnSpPr>
              <a:stCxn id="7" idx="3"/>
            </p:cNvCxnSpPr>
            <p:nvPr/>
          </p:nvCxnSpPr>
          <p:spPr>
            <a:xfrm>
              <a:off x="6579840" y="3753036"/>
              <a:ext cx="8004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ruta 21"/>
            <p:cNvSpPr txBox="1"/>
            <p:nvPr/>
          </p:nvSpPr>
          <p:spPr>
            <a:xfrm>
              <a:off x="6727696" y="3419708"/>
              <a:ext cx="5806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JMS</a:t>
              </a:r>
              <a:endParaRPr lang="en-US" dirty="0"/>
            </a:p>
          </p:txBody>
        </p:sp>
        <p:sp>
          <p:nvSpPr>
            <p:cNvPr id="8" name="textruta 7"/>
            <p:cNvSpPr txBox="1"/>
            <p:nvPr/>
          </p:nvSpPr>
          <p:spPr>
            <a:xfrm>
              <a:off x="3504456" y="4255204"/>
              <a:ext cx="1296144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&lt;</a:t>
              </a:r>
              <a:r>
                <a:rPr lang="sv-SE" sz="900" dirty="0" err="1"/>
                <a:t>maven_dependency</a:t>
              </a:r>
              <a:r>
                <a:rPr lang="sv-SE" sz="900" dirty="0"/>
                <a:t>&gt;</a:t>
              </a:r>
              <a:r>
                <a:rPr lang="sv-SE" dirty="0"/>
                <a:t>	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3533446" y="2987660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@EJB</a:t>
              </a:r>
              <a:r>
                <a:rPr lang="sv-SE" dirty="0"/>
                <a:t>	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716016" y="3363525"/>
              <a:ext cx="12961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900" dirty="0"/>
                <a:t>@EJB</a:t>
              </a:r>
              <a:r>
                <a:rPr lang="sv-SE" dirty="0"/>
                <a:t>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8860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REST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747396" y="1475656"/>
            <a:ext cx="3896612" cy="3803808"/>
          </a:xfrm>
        </p:spPr>
        <p:txBody>
          <a:bodyPr>
            <a:normAutofit/>
          </a:bodyPr>
          <a:lstStyle/>
          <a:p>
            <a:r>
              <a:rPr lang="sv-SE" sz="1800" dirty="0" err="1"/>
              <a:t>JavaEE</a:t>
            </a:r>
            <a:r>
              <a:rPr lang="sv-SE" sz="1800" dirty="0"/>
              <a:t> 7 REST interface</a:t>
            </a:r>
          </a:p>
          <a:p>
            <a:r>
              <a:rPr lang="sv-SE" sz="1800" dirty="0"/>
              <a:t>Webfilters</a:t>
            </a:r>
          </a:p>
          <a:p>
            <a:r>
              <a:rPr lang="sv-SE" sz="1800" dirty="0" err="1"/>
              <a:t>Passes</a:t>
            </a:r>
            <a:r>
              <a:rPr lang="sv-SE" sz="1800" dirty="0"/>
              <a:t> </a:t>
            </a:r>
            <a:r>
              <a:rPr lang="sv-SE" sz="1800" dirty="0" err="1"/>
              <a:t>requests</a:t>
            </a:r>
            <a:r>
              <a:rPr lang="sv-SE" sz="1800" dirty="0"/>
              <a:t> </a:t>
            </a:r>
            <a:r>
              <a:rPr lang="sv-SE" sz="1800" dirty="0" err="1"/>
              <a:t>to</a:t>
            </a:r>
            <a:r>
              <a:rPr lang="sv-SE" sz="1800" dirty="0"/>
              <a:t> Service </a:t>
            </a:r>
            <a:r>
              <a:rPr lang="sv-SE" sz="1800" dirty="0" err="1"/>
              <a:t>layer</a:t>
            </a:r>
            <a:endParaRPr lang="sv-SE" sz="1800" dirty="0"/>
          </a:p>
          <a:p>
            <a:r>
              <a:rPr lang="sv-SE" sz="1800" dirty="0" err="1"/>
              <a:t>Uses</a:t>
            </a:r>
            <a:r>
              <a:rPr lang="sv-SE" sz="1800" dirty="0"/>
              <a:t> </a:t>
            </a:r>
            <a:r>
              <a:rPr lang="sv-SE" sz="1800" dirty="0" err="1"/>
              <a:t>Objects</a:t>
            </a:r>
            <a:r>
              <a:rPr lang="sv-SE" sz="1800" dirty="0"/>
              <a:t> </a:t>
            </a:r>
            <a:r>
              <a:rPr lang="sv-SE" sz="1800" dirty="0" err="1"/>
              <a:t>defined</a:t>
            </a:r>
            <a:r>
              <a:rPr lang="sv-SE" sz="1800" dirty="0"/>
              <a:t> in </a:t>
            </a:r>
            <a:r>
              <a:rPr lang="sv-SE" sz="1800" dirty="0" err="1"/>
              <a:t>model</a:t>
            </a:r>
            <a:r>
              <a:rPr lang="sv-SE" sz="1800" dirty="0"/>
              <a:t> end presents </a:t>
            </a:r>
            <a:r>
              <a:rPr lang="sv-SE" sz="1800" dirty="0" err="1"/>
              <a:t>them</a:t>
            </a:r>
            <a:r>
              <a:rPr lang="sv-SE" sz="1800" dirty="0"/>
              <a:t> to GUI ( JAXB/DTO )</a:t>
            </a:r>
          </a:p>
          <a:p>
            <a:r>
              <a:rPr lang="sv-SE" sz="1800" dirty="0" err="1"/>
              <a:t>Exposes</a:t>
            </a:r>
            <a:r>
              <a:rPr lang="sv-SE" sz="1800" dirty="0"/>
              <a:t> SWAGGER for </a:t>
            </a:r>
            <a:r>
              <a:rPr lang="sv-SE" sz="1800" dirty="0" err="1"/>
              <a:t>devs</a:t>
            </a:r>
            <a:endParaRPr lang="sv-SE" sz="1800" dirty="0"/>
          </a:p>
          <a:p>
            <a:r>
              <a:rPr lang="sv-SE" sz="1800" dirty="0" err="1"/>
              <a:t>Authentication</a:t>
            </a:r>
            <a:r>
              <a:rPr lang="sv-SE" sz="1800" dirty="0"/>
              <a:t> for all </a:t>
            </a:r>
            <a:r>
              <a:rPr lang="sv-SE" sz="1800" dirty="0" err="1"/>
              <a:t>methods</a:t>
            </a:r>
            <a:endParaRPr lang="sv-SE" sz="1800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076056" y="1475656"/>
            <a:ext cx="2025426" cy="64793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GUI ( </a:t>
            </a:r>
            <a:r>
              <a:rPr lang="sv-SE" dirty="0" err="1"/>
              <a:t>AngularJS</a:t>
            </a:r>
            <a:r>
              <a:rPr lang="sv-SE" dirty="0"/>
              <a:t> )</a:t>
            </a:r>
            <a:endParaRPr lang="en-US" dirty="0"/>
          </a:p>
        </p:txBody>
      </p:sp>
      <p:cxnSp>
        <p:nvCxnSpPr>
          <p:cNvPr id="42" name="Rak pilkoppling 41"/>
          <p:cNvCxnSpPr>
            <a:stCxn id="13" idx="2"/>
            <a:endCxn id="19" idx="0"/>
          </p:cNvCxnSpPr>
          <p:nvPr/>
        </p:nvCxnSpPr>
        <p:spPr>
          <a:xfrm>
            <a:off x="6088769" y="2123591"/>
            <a:ext cx="0" cy="5949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upp 39"/>
          <p:cNvGrpSpPr/>
          <p:nvPr/>
        </p:nvGrpSpPr>
        <p:grpSpPr>
          <a:xfrm>
            <a:off x="5076056" y="2708920"/>
            <a:ext cx="3960439" cy="1944216"/>
            <a:chOff x="4932040" y="4221088"/>
            <a:chExt cx="3960206" cy="1944216"/>
          </a:xfrm>
        </p:grpSpPr>
        <p:grpSp>
          <p:nvGrpSpPr>
            <p:cNvPr id="16" name="Grupp 15"/>
            <p:cNvGrpSpPr/>
            <p:nvPr/>
          </p:nvGrpSpPr>
          <p:grpSpPr>
            <a:xfrm>
              <a:off x="4932040" y="4221088"/>
              <a:ext cx="3448000" cy="1944216"/>
              <a:chOff x="4572000" y="2263356"/>
              <a:chExt cx="4168080" cy="2736304"/>
            </a:xfrm>
          </p:grpSpPr>
          <p:sp>
            <p:nvSpPr>
              <p:cNvPr id="19" name="Rektangel 18"/>
              <p:cNvSpPr/>
              <p:nvPr/>
            </p:nvSpPr>
            <p:spPr>
              <a:xfrm>
                <a:off x="4572000" y="2276872"/>
                <a:ext cx="2448272" cy="79208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Rest (WAR)</a:t>
                </a:r>
                <a:endParaRPr lang="en-US" dirty="0"/>
              </a:p>
            </p:txBody>
          </p:sp>
          <p:sp>
            <p:nvSpPr>
              <p:cNvPr id="20" name="Rektangel 19"/>
              <p:cNvSpPr/>
              <p:nvPr/>
            </p:nvSpPr>
            <p:spPr>
              <a:xfrm>
                <a:off x="4572000" y="3235464"/>
                <a:ext cx="2448272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Service (EJB)</a:t>
                </a:r>
                <a:endParaRPr lang="en-US" dirty="0"/>
              </a:p>
            </p:txBody>
          </p:sp>
          <p:sp>
            <p:nvSpPr>
              <p:cNvPr id="21" name="Rektangel 20"/>
              <p:cNvSpPr/>
              <p:nvPr/>
            </p:nvSpPr>
            <p:spPr>
              <a:xfrm>
                <a:off x="4572000" y="4207572"/>
                <a:ext cx="2448272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(JAR)</a:t>
                </a:r>
                <a:endParaRPr lang="en-US" dirty="0"/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7308304" y="2263356"/>
                <a:ext cx="1431776" cy="27363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Message</a:t>
                </a:r>
                <a:endParaRPr lang="en-US" dirty="0"/>
              </a:p>
            </p:txBody>
          </p:sp>
          <p:cxnSp>
            <p:nvCxnSpPr>
              <p:cNvPr id="24" name="Rak pil 9"/>
              <p:cNvCxnSpPr>
                <a:stCxn id="19" idx="2"/>
                <a:endCxn id="20" idx="0"/>
              </p:cNvCxnSpPr>
              <p:nvPr/>
            </p:nvCxnSpPr>
            <p:spPr>
              <a:xfrm>
                <a:off x="5796136" y="3068960"/>
                <a:ext cx="0" cy="16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Rak pil 13"/>
              <p:cNvCxnSpPr>
                <a:stCxn id="20" idx="3"/>
                <a:endCxn id="22" idx="1"/>
              </p:cNvCxnSpPr>
              <p:nvPr/>
            </p:nvCxnSpPr>
            <p:spPr>
              <a:xfrm>
                <a:off x="7020272" y="3631508"/>
                <a:ext cx="28803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Rak pil 20"/>
            <p:cNvCxnSpPr>
              <a:stCxn id="22" idx="3"/>
            </p:cNvCxnSpPr>
            <p:nvPr/>
          </p:nvCxnSpPr>
          <p:spPr>
            <a:xfrm flipV="1">
              <a:off x="8380040" y="5193195"/>
              <a:ext cx="51220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29"/>
            <p:cNvSpPr txBox="1"/>
            <p:nvPr/>
          </p:nvSpPr>
          <p:spPr>
            <a:xfrm>
              <a:off x="8428699" y="4915880"/>
              <a:ext cx="4253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JMS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9182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SERVICE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11560" y="1949024"/>
            <a:ext cx="4319152" cy="2704112"/>
          </a:xfrm>
        </p:spPr>
        <p:txBody>
          <a:bodyPr>
            <a:normAutofit fontScale="47500" lnSpcReduction="20000"/>
          </a:bodyPr>
          <a:lstStyle/>
          <a:p>
            <a:r>
              <a:rPr lang="sv-SE" sz="4000" dirty="0" err="1"/>
              <a:t>Contains</a:t>
            </a:r>
            <a:r>
              <a:rPr lang="sv-SE" sz="4000" dirty="0"/>
              <a:t> </a:t>
            </a:r>
            <a:r>
              <a:rPr lang="sv-SE" sz="4000" dirty="0" err="1"/>
              <a:t>logic</a:t>
            </a:r>
            <a:endParaRPr lang="sv-SE" sz="4000" dirty="0"/>
          </a:p>
          <a:p>
            <a:pPr lvl="1"/>
            <a:r>
              <a:rPr lang="sv-SE" sz="3600" dirty="0" err="1"/>
              <a:t>Routing</a:t>
            </a:r>
            <a:endParaRPr lang="sv-SE" sz="3600" dirty="0"/>
          </a:p>
          <a:p>
            <a:pPr lvl="1"/>
            <a:r>
              <a:rPr lang="sv-SE" sz="3600" dirty="0" err="1"/>
              <a:t>Invokes</a:t>
            </a:r>
            <a:r>
              <a:rPr lang="sv-SE" sz="3600" dirty="0"/>
              <a:t> </a:t>
            </a:r>
            <a:r>
              <a:rPr lang="sv-SE" sz="3600" dirty="0" err="1"/>
              <a:t>mapping</a:t>
            </a:r>
            <a:r>
              <a:rPr lang="sv-SE" sz="3600" dirty="0"/>
              <a:t> from </a:t>
            </a:r>
            <a:r>
              <a:rPr lang="sv-SE" sz="3600" dirty="0" err="1"/>
              <a:t>Model</a:t>
            </a:r>
            <a:r>
              <a:rPr lang="sv-SE" sz="3600" dirty="0"/>
              <a:t> </a:t>
            </a:r>
            <a:r>
              <a:rPr lang="sv-SE" sz="3600" dirty="0" err="1"/>
              <a:t>layer</a:t>
            </a:r>
            <a:endParaRPr lang="sv-SE" sz="3600" dirty="0"/>
          </a:p>
          <a:p>
            <a:pPr lvl="1"/>
            <a:r>
              <a:rPr lang="sv-SE" sz="3600" dirty="0" err="1"/>
              <a:t>Validation</a:t>
            </a:r>
            <a:endParaRPr lang="sv-SE" sz="3600" dirty="0"/>
          </a:p>
          <a:p>
            <a:r>
              <a:rPr lang="sv-SE" sz="4000" dirty="0"/>
              <a:t>Listens to CDI events </a:t>
            </a:r>
            <a:r>
              <a:rPr lang="sv-SE" sz="4000" dirty="0" err="1"/>
              <a:t>fired</a:t>
            </a:r>
            <a:r>
              <a:rPr lang="sv-SE" sz="4000" dirty="0"/>
              <a:t> from </a:t>
            </a:r>
            <a:r>
              <a:rPr lang="sv-SE" sz="4000" dirty="0" err="1"/>
              <a:t>message</a:t>
            </a:r>
            <a:r>
              <a:rPr lang="sv-SE" sz="4000" dirty="0"/>
              <a:t> </a:t>
            </a:r>
            <a:r>
              <a:rPr lang="sv-SE" sz="4000" dirty="0" err="1"/>
              <a:t>layer</a:t>
            </a:r>
            <a:endParaRPr lang="sv-SE" sz="4000" dirty="0"/>
          </a:p>
          <a:p>
            <a:r>
              <a:rPr lang="sv-SE" sz="4000" dirty="0" err="1"/>
              <a:t>Invokes</a:t>
            </a:r>
            <a:r>
              <a:rPr lang="sv-SE" sz="4000" dirty="0"/>
              <a:t> JMS </a:t>
            </a:r>
            <a:r>
              <a:rPr lang="sv-SE" sz="4000" dirty="0" err="1"/>
              <a:t>message</a:t>
            </a:r>
            <a:r>
              <a:rPr lang="sv-SE" sz="4000" dirty="0"/>
              <a:t> </a:t>
            </a:r>
            <a:r>
              <a:rPr lang="sv-SE" sz="4000" dirty="0" err="1"/>
              <a:t>sending</a:t>
            </a:r>
            <a:r>
              <a:rPr lang="sv-SE" sz="4000" dirty="0"/>
              <a:t> and </a:t>
            </a:r>
            <a:r>
              <a:rPr lang="sv-SE" sz="4000" dirty="0" err="1"/>
              <a:t>listeners</a:t>
            </a:r>
            <a:r>
              <a:rPr lang="sv-SE" sz="4000" dirty="0"/>
              <a:t> </a:t>
            </a:r>
            <a:r>
              <a:rPr lang="sv-SE" sz="4000" dirty="0" err="1"/>
              <a:t>using</a:t>
            </a:r>
            <a:r>
              <a:rPr lang="sv-SE" sz="4000" dirty="0"/>
              <a:t> the </a:t>
            </a:r>
            <a:r>
              <a:rPr lang="sv-SE" sz="4000" dirty="0" err="1"/>
              <a:t>Message</a:t>
            </a:r>
            <a:r>
              <a:rPr lang="sv-SE" sz="4000" dirty="0"/>
              <a:t> </a:t>
            </a:r>
            <a:r>
              <a:rPr lang="sv-SE" sz="4000" dirty="0" err="1"/>
              <a:t>layer</a:t>
            </a:r>
            <a:r>
              <a:rPr lang="sv-SE" sz="4000" dirty="0"/>
              <a:t>.</a:t>
            </a:r>
          </a:p>
          <a:p>
            <a:r>
              <a:rPr lang="sv-SE" sz="4000" dirty="0" err="1"/>
              <a:t>Invokes</a:t>
            </a:r>
            <a:r>
              <a:rPr lang="sv-SE" sz="4000" dirty="0"/>
              <a:t> marshalling </a:t>
            </a:r>
            <a:r>
              <a:rPr lang="sv-SE" sz="4000" dirty="0" err="1"/>
              <a:t>of</a:t>
            </a:r>
            <a:r>
              <a:rPr lang="sv-SE" sz="4000" dirty="0"/>
              <a:t> </a:t>
            </a:r>
            <a:r>
              <a:rPr lang="sv-SE" sz="4000" dirty="0" err="1"/>
              <a:t>Object</a:t>
            </a:r>
            <a:r>
              <a:rPr lang="sv-SE" sz="4000" dirty="0"/>
              <a:t> to XML String</a:t>
            </a:r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21" name="Grupp 20"/>
          <p:cNvGrpSpPr/>
          <p:nvPr/>
        </p:nvGrpSpPr>
        <p:grpSpPr>
          <a:xfrm>
            <a:off x="5076056" y="2348880"/>
            <a:ext cx="3960439" cy="1944216"/>
            <a:chOff x="4932040" y="4221088"/>
            <a:chExt cx="3960206" cy="1944216"/>
          </a:xfrm>
        </p:grpSpPr>
        <p:grpSp>
          <p:nvGrpSpPr>
            <p:cNvPr id="24" name="Grupp 23"/>
            <p:cNvGrpSpPr/>
            <p:nvPr/>
          </p:nvGrpSpPr>
          <p:grpSpPr>
            <a:xfrm>
              <a:off x="4932040" y="4221088"/>
              <a:ext cx="3448000" cy="1944216"/>
              <a:chOff x="4572000" y="2263356"/>
              <a:chExt cx="4168080" cy="2736304"/>
            </a:xfrm>
          </p:grpSpPr>
          <p:sp>
            <p:nvSpPr>
              <p:cNvPr id="33" name="Rektangel 32"/>
              <p:cNvSpPr/>
              <p:nvPr/>
            </p:nvSpPr>
            <p:spPr>
              <a:xfrm>
                <a:off x="4572000" y="2276872"/>
                <a:ext cx="2448272" cy="79208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Rest (WAR)</a:t>
                </a:r>
                <a:endParaRPr lang="en-US" dirty="0"/>
              </a:p>
            </p:txBody>
          </p:sp>
          <p:sp>
            <p:nvSpPr>
              <p:cNvPr id="34" name="Rektangel 33"/>
              <p:cNvSpPr/>
              <p:nvPr/>
            </p:nvSpPr>
            <p:spPr>
              <a:xfrm>
                <a:off x="4572000" y="3235464"/>
                <a:ext cx="2448272" cy="79208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Service (EJB)</a:t>
                </a:r>
                <a:endParaRPr lang="en-US" dirty="0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4572000" y="4207572"/>
                <a:ext cx="2448272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(JAR)</a:t>
                </a:r>
                <a:endParaRPr lang="en-US" dirty="0"/>
              </a:p>
            </p:txBody>
          </p:sp>
          <p:sp>
            <p:nvSpPr>
              <p:cNvPr id="36" name="Rektangel 35"/>
              <p:cNvSpPr/>
              <p:nvPr/>
            </p:nvSpPr>
            <p:spPr>
              <a:xfrm>
                <a:off x="7308304" y="2263356"/>
                <a:ext cx="1431776" cy="273630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Message</a:t>
                </a:r>
                <a:endParaRPr lang="en-US" dirty="0"/>
              </a:p>
            </p:txBody>
          </p:sp>
          <p:cxnSp>
            <p:nvCxnSpPr>
              <p:cNvPr id="37" name="Rak pil 9"/>
              <p:cNvCxnSpPr>
                <a:stCxn id="33" idx="2"/>
                <a:endCxn id="34" idx="0"/>
              </p:cNvCxnSpPr>
              <p:nvPr/>
            </p:nvCxnSpPr>
            <p:spPr>
              <a:xfrm>
                <a:off x="5796136" y="3068960"/>
                <a:ext cx="0" cy="16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Rak pil 13"/>
              <p:cNvCxnSpPr>
                <a:stCxn id="34" idx="3"/>
                <a:endCxn id="36" idx="1"/>
              </p:cNvCxnSpPr>
              <p:nvPr/>
            </p:nvCxnSpPr>
            <p:spPr>
              <a:xfrm>
                <a:off x="7020272" y="3631508"/>
                <a:ext cx="28803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6" name="Rak pil 20"/>
            <p:cNvCxnSpPr>
              <a:stCxn id="36" idx="3"/>
            </p:cNvCxnSpPr>
            <p:nvPr/>
          </p:nvCxnSpPr>
          <p:spPr>
            <a:xfrm flipV="1">
              <a:off x="8380040" y="5193195"/>
              <a:ext cx="51220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ruta 26"/>
            <p:cNvSpPr txBox="1"/>
            <p:nvPr/>
          </p:nvSpPr>
          <p:spPr>
            <a:xfrm>
              <a:off x="8428699" y="4915880"/>
              <a:ext cx="4253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JMS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590281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MODEL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5584" y="1772816"/>
            <a:ext cx="4463109" cy="3600400"/>
          </a:xfrm>
        </p:spPr>
        <p:txBody>
          <a:bodyPr>
            <a:normAutofit fontScale="85000" lnSpcReduction="10000"/>
          </a:bodyPr>
          <a:lstStyle/>
          <a:p>
            <a:r>
              <a:rPr lang="sv-SE" sz="2000" dirty="0" err="1"/>
              <a:t>Contains</a:t>
            </a:r>
            <a:r>
              <a:rPr lang="sv-SE" sz="2000" dirty="0"/>
              <a:t> </a:t>
            </a:r>
            <a:r>
              <a:rPr lang="sv-SE" sz="2000" dirty="0" err="1"/>
              <a:t>contract</a:t>
            </a:r>
            <a:r>
              <a:rPr lang="sv-SE" sz="2000" dirty="0"/>
              <a:t> (WSDL)</a:t>
            </a:r>
          </a:p>
          <a:p>
            <a:pPr lvl="1"/>
            <a:r>
              <a:rPr lang="sv-SE" sz="2000" dirty="0" err="1"/>
              <a:t>Ease</a:t>
            </a:r>
            <a:r>
              <a:rPr lang="sv-SE" sz="2000" dirty="0"/>
              <a:t> </a:t>
            </a:r>
            <a:r>
              <a:rPr lang="sv-SE" sz="2000" dirty="0" err="1"/>
              <a:t>of</a:t>
            </a:r>
            <a:r>
              <a:rPr lang="sv-SE" sz="2000" dirty="0"/>
              <a:t> </a:t>
            </a:r>
            <a:r>
              <a:rPr lang="sv-SE" sz="2000" dirty="0" err="1"/>
              <a:t>future</a:t>
            </a:r>
            <a:r>
              <a:rPr lang="sv-SE" sz="2000" dirty="0"/>
              <a:t> webservice implementation</a:t>
            </a:r>
          </a:p>
          <a:p>
            <a:pPr lvl="1"/>
            <a:r>
              <a:rPr lang="sv-SE" sz="2000" dirty="0" err="1"/>
              <a:t>Specifies</a:t>
            </a:r>
            <a:r>
              <a:rPr lang="sv-SE" sz="2000" dirty="0"/>
              <a:t> </a:t>
            </a:r>
            <a:r>
              <a:rPr lang="sv-SE" sz="2000" dirty="0" err="1"/>
              <a:t>method</a:t>
            </a:r>
            <a:r>
              <a:rPr lang="sv-SE" sz="2000" dirty="0"/>
              <a:t> </a:t>
            </a:r>
            <a:r>
              <a:rPr lang="sv-SE" sz="2000" dirty="0" err="1"/>
              <a:t>signatures</a:t>
            </a:r>
            <a:endParaRPr lang="sv-SE" sz="2000" dirty="0"/>
          </a:p>
          <a:p>
            <a:r>
              <a:rPr lang="sv-SE" sz="2000" dirty="0" err="1"/>
              <a:t>Generated</a:t>
            </a:r>
            <a:r>
              <a:rPr lang="sv-SE" sz="2000" dirty="0"/>
              <a:t> </a:t>
            </a:r>
            <a:r>
              <a:rPr lang="sv-SE" sz="2000" dirty="0" err="1"/>
              <a:t>objects</a:t>
            </a:r>
            <a:r>
              <a:rPr lang="sv-SE" sz="2000" dirty="0"/>
              <a:t> </a:t>
            </a:r>
          </a:p>
          <a:p>
            <a:pPr lvl="1"/>
            <a:r>
              <a:rPr lang="sv-SE" sz="2000" dirty="0"/>
              <a:t>XSD</a:t>
            </a:r>
          </a:p>
          <a:p>
            <a:pPr lvl="1"/>
            <a:r>
              <a:rPr lang="sv-SE" sz="2000" dirty="0"/>
              <a:t>WSDL</a:t>
            </a:r>
          </a:p>
          <a:p>
            <a:pPr lvl="1"/>
            <a:r>
              <a:rPr lang="sv-SE" sz="2000" dirty="0"/>
              <a:t>JAXB =&gt; POJOS</a:t>
            </a:r>
          </a:p>
          <a:p>
            <a:r>
              <a:rPr lang="sv-SE" sz="2000" dirty="0" err="1"/>
              <a:t>Contains</a:t>
            </a:r>
            <a:r>
              <a:rPr lang="sv-SE" sz="2000" dirty="0"/>
              <a:t> </a:t>
            </a:r>
            <a:r>
              <a:rPr lang="sv-SE" sz="2000" dirty="0" err="1"/>
              <a:t>mappers</a:t>
            </a:r>
            <a:r>
              <a:rPr lang="sv-SE" sz="2000" dirty="0"/>
              <a:t> </a:t>
            </a:r>
          </a:p>
          <a:p>
            <a:pPr lvl="1"/>
            <a:r>
              <a:rPr lang="sv-SE" sz="2000" dirty="0"/>
              <a:t>XML to JAXB POJO </a:t>
            </a:r>
          </a:p>
          <a:p>
            <a:pPr lvl="1"/>
            <a:r>
              <a:rPr lang="sv-SE" sz="2000" dirty="0"/>
              <a:t>JAXB POJO to XML</a:t>
            </a:r>
          </a:p>
          <a:p>
            <a:r>
              <a:rPr lang="sv-SE" sz="2000" dirty="0" err="1"/>
              <a:t>Other</a:t>
            </a:r>
            <a:r>
              <a:rPr lang="sv-SE" sz="2000" dirty="0"/>
              <a:t> </a:t>
            </a:r>
            <a:r>
              <a:rPr lang="sv-SE" sz="2000" dirty="0" err="1"/>
              <a:t>projects</a:t>
            </a:r>
            <a:r>
              <a:rPr lang="sv-SE" sz="2000" dirty="0"/>
              <a:t> just </a:t>
            </a:r>
            <a:r>
              <a:rPr lang="sv-SE" sz="2000" dirty="0" err="1"/>
              <a:t>need</a:t>
            </a:r>
            <a:r>
              <a:rPr lang="sv-SE" sz="2000" dirty="0"/>
              <a:t> to import a </a:t>
            </a:r>
            <a:r>
              <a:rPr lang="sv-SE" sz="2000" dirty="0" err="1"/>
              <a:t>maven</a:t>
            </a:r>
            <a:r>
              <a:rPr lang="sv-SE" sz="2000" dirty="0"/>
              <a:t> </a:t>
            </a:r>
            <a:r>
              <a:rPr lang="sv-SE" sz="2000" dirty="0" err="1"/>
              <a:t>dependency</a:t>
            </a:r>
            <a:r>
              <a:rPr lang="sv-SE" sz="2000" dirty="0"/>
              <a:t> to </a:t>
            </a:r>
            <a:r>
              <a:rPr lang="sv-SE" sz="2000" dirty="0" err="1"/>
              <a:t>model</a:t>
            </a:r>
            <a:r>
              <a:rPr lang="sv-SE" sz="2000" dirty="0"/>
              <a:t>  and </a:t>
            </a:r>
            <a:r>
              <a:rPr lang="sv-SE" sz="2000" dirty="0" err="1"/>
              <a:t>they</a:t>
            </a:r>
            <a:r>
              <a:rPr lang="sv-SE" sz="2000" dirty="0"/>
              <a:t> </a:t>
            </a:r>
            <a:r>
              <a:rPr lang="sv-SE" sz="2000" dirty="0" err="1"/>
              <a:t>have</a:t>
            </a:r>
            <a:r>
              <a:rPr lang="sv-SE" sz="2000" dirty="0"/>
              <a:t> all </a:t>
            </a:r>
            <a:r>
              <a:rPr lang="sv-SE" sz="2000" dirty="0" err="1"/>
              <a:t>method</a:t>
            </a:r>
            <a:r>
              <a:rPr lang="sv-SE" sz="2000" dirty="0"/>
              <a:t> </a:t>
            </a:r>
            <a:r>
              <a:rPr lang="sv-SE" sz="2000" dirty="0" err="1"/>
              <a:t>signatures</a:t>
            </a:r>
            <a:r>
              <a:rPr lang="sv-SE" sz="2000" dirty="0"/>
              <a:t>/</a:t>
            </a:r>
            <a:r>
              <a:rPr lang="sv-SE" sz="2000" dirty="0" err="1"/>
              <a:t>mappers</a:t>
            </a:r>
            <a:r>
              <a:rPr lang="sv-SE" sz="2000" dirty="0"/>
              <a:t> and </a:t>
            </a:r>
            <a:r>
              <a:rPr lang="sv-SE" sz="2000" dirty="0" err="1"/>
              <a:t>objects</a:t>
            </a:r>
            <a:r>
              <a:rPr lang="sv-SE" sz="2000" dirty="0"/>
              <a:t>.</a:t>
            </a:r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15" name="Grupp 14"/>
          <p:cNvGrpSpPr/>
          <p:nvPr/>
        </p:nvGrpSpPr>
        <p:grpSpPr>
          <a:xfrm>
            <a:off x="4980429" y="2341347"/>
            <a:ext cx="3960439" cy="1944216"/>
            <a:chOff x="4932040" y="4221088"/>
            <a:chExt cx="3960206" cy="1944216"/>
          </a:xfrm>
        </p:grpSpPr>
        <p:grpSp>
          <p:nvGrpSpPr>
            <p:cNvPr id="17" name="Grupp 16"/>
            <p:cNvGrpSpPr/>
            <p:nvPr/>
          </p:nvGrpSpPr>
          <p:grpSpPr>
            <a:xfrm>
              <a:off x="4932040" y="4221088"/>
              <a:ext cx="3448000" cy="1944216"/>
              <a:chOff x="4572000" y="2263356"/>
              <a:chExt cx="4168080" cy="2736304"/>
            </a:xfrm>
          </p:grpSpPr>
          <p:sp>
            <p:nvSpPr>
              <p:cNvPr id="29" name="Rektangel 28"/>
              <p:cNvSpPr/>
              <p:nvPr/>
            </p:nvSpPr>
            <p:spPr>
              <a:xfrm>
                <a:off x="4572000" y="2276872"/>
                <a:ext cx="2448272" cy="79208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Rest (WAR)</a:t>
                </a:r>
                <a:endParaRPr lang="en-US" dirty="0"/>
              </a:p>
            </p:txBody>
          </p:sp>
          <p:sp>
            <p:nvSpPr>
              <p:cNvPr id="33" name="Rektangel 32"/>
              <p:cNvSpPr/>
              <p:nvPr/>
            </p:nvSpPr>
            <p:spPr>
              <a:xfrm>
                <a:off x="4572000" y="3235464"/>
                <a:ext cx="2448272" cy="79208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Service (EJB)</a:t>
                </a:r>
                <a:endParaRPr lang="en-US" dirty="0"/>
              </a:p>
            </p:txBody>
          </p:sp>
          <p:sp>
            <p:nvSpPr>
              <p:cNvPr id="34" name="Rektangel 33"/>
              <p:cNvSpPr/>
              <p:nvPr/>
            </p:nvSpPr>
            <p:spPr>
              <a:xfrm>
                <a:off x="4572000" y="4207572"/>
                <a:ext cx="2448272" cy="79208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(JAR)</a:t>
                </a:r>
                <a:endParaRPr lang="en-US" dirty="0"/>
              </a:p>
            </p:txBody>
          </p:sp>
          <p:sp>
            <p:nvSpPr>
              <p:cNvPr id="35" name="Rektangel 34"/>
              <p:cNvSpPr/>
              <p:nvPr/>
            </p:nvSpPr>
            <p:spPr>
              <a:xfrm>
                <a:off x="7308304" y="2263356"/>
                <a:ext cx="1431776" cy="2736304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Message</a:t>
                </a:r>
                <a:endParaRPr lang="en-US" dirty="0"/>
              </a:p>
            </p:txBody>
          </p:sp>
          <p:cxnSp>
            <p:nvCxnSpPr>
              <p:cNvPr id="36" name="Rak pil 9"/>
              <p:cNvCxnSpPr>
                <a:stCxn id="29" idx="2"/>
                <a:endCxn id="33" idx="0"/>
              </p:cNvCxnSpPr>
              <p:nvPr/>
            </p:nvCxnSpPr>
            <p:spPr>
              <a:xfrm>
                <a:off x="5796136" y="3068960"/>
                <a:ext cx="0" cy="16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Rak pil 13"/>
              <p:cNvCxnSpPr>
                <a:stCxn id="33" idx="3"/>
                <a:endCxn id="35" idx="1"/>
              </p:cNvCxnSpPr>
              <p:nvPr/>
            </p:nvCxnSpPr>
            <p:spPr>
              <a:xfrm>
                <a:off x="7020272" y="3631508"/>
                <a:ext cx="28803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Rak pil 20"/>
            <p:cNvCxnSpPr>
              <a:stCxn id="35" idx="3"/>
            </p:cNvCxnSpPr>
            <p:nvPr/>
          </p:nvCxnSpPr>
          <p:spPr>
            <a:xfrm flipV="1">
              <a:off x="8380040" y="5193195"/>
              <a:ext cx="51220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ruta 18"/>
            <p:cNvSpPr txBox="1"/>
            <p:nvPr/>
          </p:nvSpPr>
          <p:spPr>
            <a:xfrm>
              <a:off x="8428699" y="4915880"/>
              <a:ext cx="4253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JMS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0387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MESSAGE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11560" y="1588984"/>
            <a:ext cx="4104456" cy="4432304"/>
          </a:xfrm>
        </p:spPr>
        <p:txBody>
          <a:bodyPr>
            <a:normAutofit/>
          </a:bodyPr>
          <a:lstStyle/>
          <a:p>
            <a:r>
              <a:rPr lang="sv-SE" sz="1600" dirty="0" err="1"/>
              <a:t>Handles</a:t>
            </a:r>
            <a:r>
              <a:rPr lang="sv-SE" sz="1600" dirty="0"/>
              <a:t> the </a:t>
            </a:r>
            <a:r>
              <a:rPr lang="sv-SE" sz="1600" dirty="0" err="1"/>
              <a:t>actual</a:t>
            </a:r>
            <a:r>
              <a:rPr lang="sv-SE" sz="1600" dirty="0"/>
              <a:t> </a:t>
            </a:r>
            <a:r>
              <a:rPr lang="sv-SE" sz="1600" dirty="0" err="1"/>
              <a:t>sending</a:t>
            </a:r>
            <a:r>
              <a:rPr lang="sv-SE" sz="1600" dirty="0"/>
              <a:t> and </a:t>
            </a:r>
            <a:r>
              <a:rPr lang="sv-SE" sz="1600" dirty="0" err="1"/>
              <a:t>retrieval</a:t>
            </a:r>
            <a:r>
              <a:rPr lang="sv-SE" sz="1600" dirty="0"/>
              <a:t> </a:t>
            </a:r>
            <a:r>
              <a:rPr lang="sv-SE" sz="1600" dirty="0" err="1"/>
              <a:t>of</a:t>
            </a:r>
            <a:r>
              <a:rPr lang="sv-SE" sz="1600" dirty="0"/>
              <a:t> JMS messages to and from the </a:t>
            </a:r>
            <a:r>
              <a:rPr lang="sv-SE" sz="1600" dirty="0" err="1"/>
              <a:t>module</a:t>
            </a:r>
            <a:endParaRPr lang="sv-SE" sz="1600" dirty="0"/>
          </a:p>
          <a:p>
            <a:r>
              <a:rPr lang="sv-SE" sz="1600" dirty="0" err="1"/>
              <a:t>Async</a:t>
            </a:r>
            <a:r>
              <a:rPr lang="sv-SE" sz="1600" dirty="0"/>
              <a:t> and </a:t>
            </a:r>
            <a:r>
              <a:rPr lang="sv-SE" sz="1600" dirty="0" err="1"/>
              <a:t>sync</a:t>
            </a:r>
            <a:r>
              <a:rPr lang="sv-SE" sz="1600" dirty="0"/>
              <a:t> support</a:t>
            </a:r>
          </a:p>
          <a:p>
            <a:pPr lvl="1"/>
            <a:r>
              <a:rPr lang="sv-SE" sz="1050" dirty="0" err="1"/>
              <a:t>Async</a:t>
            </a:r>
            <a:r>
              <a:rPr lang="sv-SE" sz="1050" dirty="0"/>
              <a:t> </a:t>
            </a:r>
          </a:p>
          <a:p>
            <a:pPr lvl="2"/>
            <a:r>
              <a:rPr lang="sv-SE" sz="900" dirty="0"/>
              <a:t>”</a:t>
            </a:r>
            <a:r>
              <a:rPr lang="sv-SE" sz="900" dirty="0" err="1"/>
              <a:t>Fire</a:t>
            </a:r>
            <a:r>
              <a:rPr lang="sv-SE" sz="900" dirty="0"/>
              <a:t> and </a:t>
            </a:r>
            <a:r>
              <a:rPr lang="sv-SE" sz="900" dirty="0" err="1"/>
              <a:t>forget</a:t>
            </a:r>
            <a:r>
              <a:rPr lang="sv-SE" sz="900" dirty="0"/>
              <a:t>” </a:t>
            </a:r>
            <a:r>
              <a:rPr lang="sv-SE" sz="900" dirty="0" err="1"/>
              <a:t>possibility</a:t>
            </a:r>
            <a:r>
              <a:rPr lang="sv-SE" sz="900" dirty="0"/>
              <a:t>.</a:t>
            </a:r>
          </a:p>
          <a:p>
            <a:pPr lvl="2"/>
            <a:r>
              <a:rPr lang="sv-SE" sz="900" dirty="0" err="1"/>
              <a:t>Message</a:t>
            </a:r>
            <a:r>
              <a:rPr lang="sv-SE" sz="900" dirty="0"/>
              <a:t> driven </a:t>
            </a:r>
            <a:r>
              <a:rPr lang="sv-SE" sz="900" dirty="0" err="1"/>
              <a:t>bean</a:t>
            </a:r>
            <a:r>
              <a:rPr lang="sv-SE" sz="900" dirty="0"/>
              <a:t> listens on the </a:t>
            </a:r>
            <a:r>
              <a:rPr lang="sv-SE" sz="900" dirty="0" err="1"/>
              <a:t>modules</a:t>
            </a:r>
            <a:r>
              <a:rPr lang="sv-SE" sz="900" dirty="0"/>
              <a:t> input </a:t>
            </a:r>
            <a:r>
              <a:rPr lang="sv-SE" sz="900" dirty="0" err="1"/>
              <a:t>queue</a:t>
            </a:r>
            <a:r>
              <a:rPr lang="sv-SE" sz="900" dirty="0"/>
              <a:t>.</a:t>
            </a:r>
          </a:p>
          <a:p>
            <a:pPr lvl="2"/>
            <a:r>
              <a:rPr lang="sv-SE" sz="900" dirty="0"/>
              <a:t>Fires CDI event on </a:t>
            </a:r>
            <a:r>
              <a:rPr lang="sv-SE" sz="900" dirty="0" err="1"/>
              <a:t>incoming</a:t>
            </a:r>
            <a:r>
              <a:rPr lang="sv-SE" sz="900" dirty="0"/>
              <a:t> messages </a:t>
            </a:r>
            <a:r>
              <a:rPr lang="sv-SE" sz="900" dirty="0" err="1"/>
              <a:t>that</a:t>
            </a:r>
            <a:r>
              <a:rPr lang="sv-SE" sz="900" dirty="0"/>
              <a:t> is </a:t>
            </a:r>
            <a:r>
              <a:rPr lang="sv-SE" sz="900" dirty="0" err="1"/>
              <a:t>intercepted</a:t>
            </a:r>
            <a:r>
              <a:rPr lang="sv-SE" sz="900" dirty="0"/>
              <a:t> by Service </a:t>
            </a:r>
            <a:r>
              <a:rPr lang="sv-SE" sz="900" dirty="0" err="1"/>
              <a:t>layer</a:t>
            </a:r>
            <a:r>
              <a:rPr lang="sv-SE" sz="900" dirty="0"/>
              <a:t>. ( </a:t>
            </a:r>
            <a:r>
              <a:rPr lang="sv-SE" sz="900" dirty="0" err="1"/>
              <a:t>Due</a:t>
            </a:r>
            <a:r>
              <a:rPr lang="sv-SE" sz="900" dirty="0"/>
              <a:t> to </a:t>
            </a:r>
            <a:r>
              <a:rPr lang="sv-SE" sz="900" dirty="0" err="1"/>
              <a:t>circular</a:t>
            </a:r>
            <a:r>
              <a:rPr lang="sv-SE" sz="900" dirty="0"/>
              <a:t> </a:t>
            </a:r>
            <a:r>
              <a:rPr lang="sv-SE" sz="900" dirty="0" err="1"/>
              <a:t>dependency</a:t>
            </a:r>
            <a:r>
              <a:rPr lang="sv-SE" sz="900" dirty="0"/>
              <a:t> </a:t>
            </a:r>
            <a:r>
              <a:rPr lang="sv-SE" sz="900" dirty="0" err="1"/>
              <a:t>of</a:t>
            </a:r>
            <a:r>
              <a:rPr lang="sv-SE" sz="900" dirty="0"/>
              <a:t> </a:t>
            </a:r>
            <a:r>
              <a:rPr lang="sv-SE" sz="900" dirty="0" err="1"/>
              <a:t>modules</a:t>
            </a:r>
            <a:r>
              <a:rPr lang="sv-SE" sz="900" dirty="0"/>
              <a:t> )</a:t>
            </a:r>
          </a:p>
          <a:p>
            <a:pPr lvl="1"/>
            <a:r>
              <a:rPr lang="sv-SE" sz="1050" dirty="0" err="1"/>
              <a:t>Sync</a:t>
            </a:r>
            <a:endParaRPr lang="sv-SE" sz="1050" dirty="0"/>
          </a:p>
          <a:p>
            <a:pPr lvl="2"/>
            <a:r>
              <a:rPr lang="sv-SE" sz="900" dirty="0"/>
              <a:t>Service </a:t>
            </a:r>
            <a:r>
              <a:rPr lang="sv-SE" sz="900" dirty="0" err="1"/>
              <a:t>invokes</a:t>
            </a:r>
            <a:r>
              <a:rPr lang="sv-SE" sz="900" dirty="0"/>
              <a:t> </a:t>
            </a:r>
            <a:r>
              <a:rPr lang="sv-SE" sz="900" dirty="0" err="1"/>
              <a:t>send</a:t>
            </a:r>
            <a:r>
              <a:rPr lang="sv-SE" sz="900" dirty="0"/>
              <a:t> </a:t>
            </a:r>
            <a:r>
              <a:rPr lang="sv-SE" sz="900" dirty="0" err="1"/>
              <a:t>method</a:t>
            </a:r>
            <a:r>
              <a:rPr lang="sv-SE" sz="900" dirty="0"/>
              <a:t> in </a:t>
            </a:r>
            <a:r>
              <a:rPr lang="sv-SE" sz="900" dirty="0" err="1"/>
              <a:t>message</a:t>
            </a:r>
            <a:r>
              <a:rPr lang="sv-SE" sz="900" dirty="0"/>
              <a:t> </a:t>
            </a:r>
            <a:r>
              <a:rPr lang="sv-SE" sz="900" dirty="0" err="1"/>
              <a:t>layer</a:t>
            </a:r>
            <a:r>
              <a:rPr lang="sv-SE" sz="900" dirty="0"/>
              <a:t>.</a:t>
            </a:r>
          </a:p>
          <a:p>
            <a:pPr lvl="2"/>
            <a:r>
              <a:rPr lang="sv-SE" sz="900" dirty="0"/>
              <a:t>Service </a:t>
            </a:r>
            <a:r>
              <a:rPr lang="sv-SE" sz="900" dirty="0" err="1"/>
              <a:t>invokes</a:t>
            </a:r>
            <a:r>
              <a:rPr lang="sv-SE" sz="900" dirty="0"/>
              <a:t> </a:t>
            </a:r>
            <a:r>
              <a:rPr lang="sv-SE" sz="900" dirty="0" err="1"/>
              <a:t>method</a:t>
            </a:r>
            <a:r>
              <a:rPr lang="sv-SE" sz="900" dirty="0"/>
              <a:t> in </a:t>
            </a:r>
            <a:r>
              <a:rPr lang="sv-SE" sz="900" dirty="0" err="1"/>
              <a:t>message</a:t>
            </a:r>
            <a:r>
              <a:rPr lang="sv-SE" sz="900" dirty="0"/>
              <a:t> </a:t>
            </a:r>
            <a:r>
              <a:rPr lang="sv-SE" sz="900" dirty="0" err="1"/>
              <a:t>to</a:t>
            </a:r>
            <a:r>
              <a:rPr lang="sv-SE" sz="900" dirty="0"/>
              <a:t> trigger a </a:t>
            </a:r>
            <a:r>
              <a:rPr lang="sv-SE" sz="900" dirty="0" err="1"/>
              <a:t>listnener</a:t>
            </a:r>
            <a:r>
              <a:rPr lang="sv-SE" sz="900" dirty="0"/>
              <a:t> </a:t>
            </a:r>
            <a:r>
              <a:rPr lang="sv-SE" sz="900" dirty="0" err="1"/>
              <a:t>to</a:t>
            </a:r>
            <a:r>
              <a:rPr lang="sv-SE" sz="900" dirty="0"/>
              <a:t> </a:t>
            </a:r>
            <a:r>
              <a:rPr lang="sv-SE" sz="900" dirty="0" err="1"/>
              <a:t>wait</a:t>
            </a:r>
            <a:r>
              <a:rPr lang="sv-SE" sz="900" dirty="0"/>
              <a:t> for </a:t>
            </a:r>
            <a:r>
              <a:rPr lang="sv-SE" sz="900" dirty="0" err="1"/>
              <a:t>response</a:t>
            </a:r>
            <a:r>
              <a:rPr lang="sv-SE" sz="900" dirty="0"/>
              <a:t> </a:t>
            </a:r>
            <a:r>
              <a:rPr lang="sv-SE" sz="900" dirty="0" err="1"/>
              <a:t>with</a:t>
            </a:r>
            <a:r>
              <a:rPr lang="sv-SE" sz="900" dirty="0"/>
              <a:t> a timeout</a:t>
            </a:r>
          </a:p>
          <a:p>
            <a:r>
              <a:rPr lang="sv-SE" sz="1600" dirty="0" err="1"/>
              <a:t>Queues</a:t>
            </a:r>
            <a:endParaRPr lang="sv-SE" sz="1600" dirty="0"/>
          </a:p>
          <a:p>
            <a:pPr lvl="1"/>
            <a:r>
              <a:rPr lang="sv-SE" sz="1050" dirty="0" err="1"/>
              <a:t>Knowlage</a:t>
            </a:r>
            <a:r>
              <a:rPr lang="sv-SE" sz="1050" dirty="0"/>
              <a:t> </a:t>
            </a:r>
            <a:r>
              <a:rPr lang="sv-SE" sz="1050" dirty="0" err="1"/>
              <a:t>of</a:t>
            </a:r>
            <a:r>
              <a:rPr lang="sv-SE" sz="1050" dirty="0"/>
              <a:t> all </a:t>
            </a:r>
            <a:r>
              <a:rPr lang="sv-SE" sz="1050" dirty="0" err="1"/>
              <a:t>queues</a:t>
            </a:r>
            <a:r>
              <a:rPr lang="sv-SE" sz="1050" dirty="0"/>
              <a:t> </a:t>
            </a:r>
            <a:r>
              <a:rPr lang="sv-SE" sz="1050" dirty="0" err="1"/>
              <a:t>used</a:t>
            </a:r>
            <a:r>
              <a:rPr lang="sv-SE" sz="1050" dirty="0"/>
              <a:t> in the </a:t>
            </a:r>
            <a:r>
              <a:rPr lang="sv-SE" sz="1050" dirty="0" err="1"/>
              <a:t>module</a:t>
            </a:r>
            <a:endParaRPr lang="sv-SE" sz="1050" dirty="0"/>
          </a:p>
          <a:p>
            <a:pPr marL="109728" indent="0">
              <a:buNone/>
            </a:pPr>
            <a:endParaRPr lang="sv-SE" sz="1400" dirty="0"/>
          </a:p>
          <a:p>
            <a:endParaRPr lang="sv-SE" sz="1400" dirty="0"/>
          </a:p>
          <a:p>
            <a:pPr lvl="2"/>
            <a:endParaRPr lang="sv-SE" sz="800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26" name="Grupp 25"/>
          <p:cNvGrpSpPr/>
          <p:nvPr/>
        </p:nvGrpSpPr>
        <p:grpSpPr>
          <a:xfrm>
            <a:off x="4788024" y="2420888"/>
            <a:ext cx="3960439" cy="1944216"/>
            <a:chOff x="4932040" y="4221088"/>
            <a:chExt cx="3960206" cy="1944216"/>
          </a:xfrm>
        </p:grpSpPr>
        <p:grpSp>
          <p:nvGrpSpPr>
            <p:cNvPr id="28" name="Grupp 27"/>
            <p:cNvGrpSpPr/>
            <p:nvPr/>
          </p:nvGrpSpPr>
          <p:grpSpPr>
            <a:xfrm>
              <a:off x="4932040" y="4221088"/>
              <a:ext cx="3448000" cy="1944216"/>
              <a:chOff x="4572000" y="2263356"/>
              <a:chExt cx="4168080" cy="2736304"/>
            </a:xfrm>
          </p:grpSpPr>
          <p:sp>
            <p:nvSpPr>
              <p:cNvPr id="36" name="Rektangel 35"/>
              <p:cNvSpPr/>
              <p:nvPr/>
            </p:nvSpPr>
            <p:spPr>
              <a:xfrm>
                <a:off x="4572000" y="2276872"/>
                <a:ext cx="2448272" cy="79208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Rest (WAR)</a:t>
                </a:r>
                <a:endParaRPr lang="en-US" dirty="0"/>
              </a:p>
            </p:txBody>
          </p:sp>
          <p:sp>
            <p:nvSpPr>
              <p:cNvPr id="37" name="Rektangel 36"/>
              <p:cNvSpPr/>
              <p:nvPr/>
            </p:nvSpPr>
            <p:spPr>
              <a:xfrm>
                <a:off x="4572000" y="3235464"/>
                <a:ext cx="2448272" cy="792088"/>
              </a:xfrm>
              <a:prstGeom prst="rect">
                <a:avLst/>
              </a:prstGeom>
              <a:solidFill>
                <a:schemeClr val="accent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Service (EJB)</a:t>
                </a:r>
                <a:endParaRPr lang="en-US" dirty="0"/>
              </a:p>
            </p:txBody>
          </p:sp>
          <p:sp>
            <p:nvSpPr>
              <p:cNvPr id="38" name="Rektangel 37"/>
              <p:cNvSpPr/>
              <p:nvPr/>
            </p:nvSpPr>
            <p:spPr>
              <a:xfrm>
                <a:off x="4572000" y="4207572"/>
                <a:ext cx="2448272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(JAR)</a:t>
                </a:r>
                <a:endParaRPr lang="en-US" dirty="0"/>
              </a:p>
            </p:txBody>
          </p:sp>
          <p:sp>
            <p:nvSpPr>
              <p:cNvPr id="39" name="Rektangel 38"/>
              <p:cNvSpPr/>
              <p:nvPr/>
            </p:nvSpPr>
            <p:spPr>
              <a:xfrm>
                <a:off x="7308304" y="2263356"/>
                <a:ext cx="1431776" cy="2736304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Message</a:t>
                </a:r>
                <a:endParaRPr lang="en-US" dirty="0"/>
              </a:p>
            </p:txBody>
          </p:sp>
          <p:cxnSp>
            <p:nvCxnSpPr>
              <p:cNvPr id="40" name="Rak pil 9"/>
              <p:cNvCxnSpPr>
                <a:stCxn id="36" idx="2"/>
                <a:endCxn id="37" idx="0"/>
              </p:cNvCxnSpPr>
              <p:nvPr/>
            </p:nvCxnSpPr>
            <p:spPr>
              <a:xfrm>
                <a:off x="5796136" y="3068960"/>
                <a:ext cx="0" cy="16650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ak pil 13"/>
              <p:cNvCxnSpPr>
                <a:stCxn id="37" idx="3"/>
                <a:endCxn id="39" idx="1"/>
              </p:cNvCxnSpPr>
              <p:nvPr/>
            </p:nvCxnSpPr>
            <p:spPr>
              <a:xfrm>
                <a:off x="7020272" y="3631508"/>
                <a:ext cx="288032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" name="Rak pil 20"/>
            <p:cNvCxnSpPr>
              <a:stCxn id="39" idx="3"/>
            </p:cNvCxnSpPr>
            <p:nvPr/>
          </p:nvCxnSpPr>
          <p:spPr>
            <a:xfrm flipV="1">
              <a:off x="8380040" y="5193195"/>
              <a:ext cx="512206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ruta 29"/>
            <p:cNvSpPr txBox="1"/>
            <p:nvPr/>
          </p:nvSpPr>
          <p:spPr>
            <a:xfrm>
              <a:off x="8428699" y="4915880"/>
              <a:ext cx="42535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JMS</a:t>
              </a:r>
              <a:endParaRPr lang="en-US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4451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Why</a:t>
            </a:r>
            <a:r>
              <a:rPr lang="sv-SE" dirty="0"/>
              <a:t> WSDL?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7544" y="1440181"/>
            <a:ext cx="8064896" cy="2232248"/>
          </a:xfrm>
        </p:spPr>
        <p:txBody>
          <a:bodyPr>
            <a:normAutofit fontScale="92500" lnSpcReduction="10000"/>
          </a:bodyPr>
          <a:lstStyle/>
          <a:p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a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defined</a:t>
            </a:r>
            <a:r>
              <a:rPr lang="sv-SE" dirty="0"/>
              <a:t> </a:t>
            </a:r>
            <a:r>
              <a:rPr lang="sv-SE" dirty="0" err="1"/>
              <a:t>contract</a:t>
            </a:r>
            <a:endParaRPr lang="sv-SE" dirty="0"/>
          </a:p>
          <a:p>
            <a:r>
              <a:rPr lang="sv-SE" dirty="0" err="1"/>
              <a:t>Easy</a:t>
            </a:r>
            <a:r>
              <a:rPr lang="sv-SE" dirty="0"/>
              <a:t> to generate Java POJO </a:t>
            </a:r>
            <a:r>
              <a:rPr lang="sv-SE" dirty="0" err="1"/>
              <a:t>objects</a:t>
            </a:r>
            <a:r>
              <a:rPr lang="sv-SE" dirty="0"/>
              <a:t> via </a:t>
            </a:r>
            <a:r>
              <a:rPr lang="sv-SE" dirty="0" err="1"/>
              <a:t>Maven</a:t>
            </a:r>
            <a:endParaRPr lang="sv-SE" dirty="0"/>
          </a:p>
          <a:p>
            <a:r>
              <a:rPr lang="sv-SE" dirty="0" err="1"/>
              <a:t>Easy</a:t>
            </a:r>
            <a:r>
              <a:rPr lang="sv-SE" dirty="0"/>
              <a:t> to </a:t>
            </a:r>
            <a:r>
              <a:rPr lang="sv-SE" dirty="0" err="1"/>
              <a:t>implement</a:t>
            </a:r>
            <a:r>
              <a:rPr lang="sv-SE" dirty="0"/>
              <a:t> SOAP service </a:t>
            </a:r>
            <a:r>
              <a:rPr lang="sv-SE" dirty="0" err="1"/>
              <a:t>if</a:t>
            </a:r>
            <a:r>
              <a:rPr lang="sv-SE" dirty="0"/>
              <a:t> JMS is not an option.</a:t>
            </a:r>
          </a:p>
          <a:p>
            <a:r>
              <a:rPr lang="sv-SE" dirty="0"/>
              <a:t>JAXB from XSD </a:t>
            </a:r>
            <a:r>
              <a:rPr lang="sv-SE" dirty="0" err="1"/>
              <a:t>can</a:t>
            </a:r>
            <a:r>
              <a:rPr lang="sv-SE" dirty="0"/>
              <a:t> be </a:t>
            </a:r>
            <a:r>
              <a:rPr lang="sv-SE" dirty="0" err="1"/>
              <a:t>used</a:t>
            </a:r>
            <a:r>
              <a:rPr lang="sv-SE" dirty="0"/>
              <a:t> </a:t>
            </a:r>
            <a:r>
              <a:rPr lang="sv-SE" dirty="0" err="1"/>
              <a:t>through</a:t>
            </a:r>
            <a:r>
              <a:rPr lang="sv-SE" dirty="0"/>
              <a:t> all </a:t>
            </a:r>
            <a:r>
              <a:rPr lang="sv-SE" dirty="0" err="1"/>
              <a:t>module</a:t>
            </a:r>
            <a:r>
              <a:rPr lang="sv-SE" dirty="0"/>
              <a:t>/</a:t>
            </a:r>
            <a:r>
              <a:rPr lang="sv-SE" dirty="0" err="1"/>
              <a:t>modules</a:t>
            </a:r>
            <a:r>
              <a:rPr lang="sv-SE" dirty="0"/>
              <a:t>, no </a:t>
            </a:r>
            <a:r>
              <a:rPr lang="sv-SE" dirty="0" err="1"/>
              <a:t>need</a:t>
            </a:r>
            <a:r>
              <a:rPr lang="sv-SE" dirty="0"/>
              <a:t> for </a:t>
            </a:r>
            <a:r>
              <a:rPr lang="sv-SE" dirty="0" err="1"/>
              <a:t>unnessesary</a:t>
            </a:r>
            <a:r>
              <a:rPr lang="sv-SE" dirty="0"/>
              <a:t> DTO </a:t>
            </a:r>
            <a:r>
              <a:rPr lang="sv-SE" dirty="0" err="1"/>
              <a:t>mapping</a:t>
            </a:r>
            <a:endParaRPr lang="sv-SE" dirty="0"/>
          </a:p>
          <a:p>
            <a:r>
              <a:rPr lang="sv-SE" dirty="0" err="1"/>
              <a:t>Easy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use</a:t>
            </a:r>
            <a:r>
              <a:rPr lang="sv-SE" dirty="0"/>
              <a:t> </a:t>
            </a:r>
            <a:r>
              <a:rPr lang="sv-SE" dirty="0" err="1"/>
              <a:t>tools</a:t>
            </a:r>
            <a:r>
              <a:rPr lang="sv-SE" dirty="0"/>
              <a:t> for </a:t>
            </a:r>
            <a:r>
              <a:rPr lang="sv-SE" dirty="0" err="1"/>
              <a:t>asserting</a:t>
            </a:r>
            <a:r>
              <a:rPr lang="sv-SE" dirty="0"/>
              <a:t> </a:t>
            </a:r>
            <a:r>
              <a:rPr lang="sv-SE" dirty="0" err="1"/>
              <a:t>objects</a:t>
            </a:r>
            <a:r>
              <a:rPr lang="sv-SE" dirty="0"/>
              <a:t>/</a:t>
            </a:r>
            <a:r>
              <a:rPr lang="sv-SE" dirty="0" err="1"/>
              <a:t>methods</a:t>
            </a:r>
            <a:r>
              <a:rPr lang="sv-SE" dirty="0"/>
              <a:t> </a:t>
            </a:r>
            <a:r>
              <a:rPr lang="sv-SE" dirty="0" err="1"/>
              <a:t>eg</a:t>
            </a:r>
            <a:r>
              <a:rPr lang="sv-SE" dirty="0"/>
              <a:t> SOAPUI</a:t>
            </a:r>
          </a:p>
          <a:p>
            <a:r>
              <a:rPr lang="sv-SE" dirty="0"/>
              <a:t>WSDL is a </a:t>
            </a:r>
            <a:r>
              <a:rPr lang="sv-SE" dirty="0" err="1"/>
              <a:t>well</a:t>
            </a:r>
            <a:r>
              <a:rPr lang="sv-SE" dirty="0"/>
              <a:t> </a:t>
            </a:r>
            <a:r>
              <a:rPr lang="sv-SE" dirty="0" err="1"/>
              <a:t>defined</a:t>
            </a:r>
            <a:r>
              <a:rPr lang="sv-SE" dirty="0"/>
              <a:t> </a:t>
            </a:r>
            <a:r>
              <a:rPr lang="sv-SE" dirty="0" err="1"/>
              <a:t>specification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38" name="Grupp 37"/>
          <p:cNvGrpSpPr/>
          <p:nvPr/>
        </p:nvGrpSpPr>
        <p:grpSpPr>
          <a:xfrm>
            <a:off x="899592" y="3826602"/>
            <a:ext cx="7432416" cy="1906704"/>
            <a:chOff x="899592" y="4126180"/>
            <a:chExt cx="7432416" cy="1906704"/>
          </a:xfrm>
        </p:grpSpPr>
        <p:sp>
          <p:nvSpPr>
            <p:cNvPr id="6" name="Rektangel 5"/>
            <p:cNvSpPr/>
            <p:nvPr/>
          </p:nvSpPr>
          <p:spPr>
            <a:xfrm>
              <a:off x="902236" y="5240796"/>
              <a:ext cx="7429772" cy="792088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Model</a:t>
              </a:r>
              <a:r>
                <a:rPr lang="sv-SE" dirty="0"/>
                <a:t> (</a:t>
              </a:r>
              <a:r>
                <a:rPr lang="sv-SE" dirty="0" err="1"/>
                <a:t>Generated</a:t>
              </a:r>
              <a:r>
                <a:rPr lang="sv-SE" dirty="0"/>
                <a:t> from WSDL) =&gt; </a:t>
              </a:r>
              <a:r>
                <a:rPr lang="sv-SE" dirty="0" err="1"/>
                <a:t>Shared</a:t>
              </a:r>
              <a:r>
                <a:rPr lang="sv-SE" dirty="0"/>
                <a:t> for </a:t>
              </a:r>
              <a:r>
                <a:rPr lang="sv-SE" dirty="0" err="1"/>
                <a:t>one</a:t>
              </a:r>
              <a:r>
                <a:rPr lang="sv-SE" dirty="0"/>
                <a:t> data </a:t>
              </a:r>
              <a:r>
                <a:rPr lang="sv-SE" dirty="0" err="1"/>
                <a:t>domain</a:t>
              </a:r>
              <a:endParaRPr lang="en-US" dirty="0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899592" y="4149080"/>
              <a:ext cx="172819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Main-</a:t>
              </a:r>
              <a:r>
                <a:rPr lang="sv-SE" dirty="0" err="1"/>
                <a:t>modules</a:t>
              </a:r>
              <a:endParaRPr lang="en-US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2780184" y="4149080"/>
              <a:ext cx="1728192" cy="79208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Plugins</a:t>
              </a:r>
              <a:endParaRPr lang="en-US" dirty="0"/>
            </a:p>
          </p:txBody>
        </p:sp>
        <p:sp>
          <p:nvSpPr>
            <p:cNvPr id="26" name="Rektangel 25"/>
            <p:cNvSpPr/>
            <p:nvPr/>
          </p:nvSpPr>
          <p:spPr>
            <a:xfrm>
              <a:off x="4692000" y="4130998"/>
              <a:ext cx="1728192" cy="79208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Proxies</a:t>
              </a:r>
              <a:endParaRPr lang="en-US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6603816" y="4126180"/>
              <a:ext cx="1728192" cy="79208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DB-</a:t>
              </a:r>
              <a:r>
                <a:rPr lang="sv-SE" dirty="0" err="1"/>
                <a:t>modules</a:t>
              </a:r>
              <a:endParaRPr lang="en-US" dirty="0"/>
            </a:p>
          </p:txBody>
        </p:sp>
        <p:cxnSp>
          <p:nvCxnSpPr>
            <p:cNvPr id="28" name="Rak pil 27"/>
            <p:cNvCxnSpPr>
              <a:stCxn id="13" idx="2"/>
            </p:cNvCxnSpPr>
            <p:nvPr/>
          </p:nvCxnSpPr>
          <p:spPr>
            <a:xfrm>
              <a:off x="1763688" y="4941168"/>
              <a:ext cx="0" cy="29962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Rak pil 29"/>
            <p:cNvCxnSpPr>
              <a:stCxn id="27" idx="2"/>
            </p:cNvCxnSpPr>
            <p:nvPr/>
          </p:nvCxnSpPr>
          <p:spPr>
            <a:xfrm>
              <a:off x="7467912" y="4918268"/>
              <a:ext cx="18708" cy="3081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k pil 30"/>
            <p:cNvCxnSpPr>
              <a:stCxn id="26" idx="2"/>
            </p:cNvCxnSpPr>
            <p:nvPr/>
          </p:nvCxnSpPr>
          <p:spPr>
            <a:xfrm>
              <a:off x="5556096" y="4923086"/>
              <a:ext cx="0" cy="28521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Rak pil 31"/>
            <p:cNvCxnSpPr>
              <a:stCxn id="25" idx="2"/>
            </p:cNvCxnSpPr>
            <p:nvPr/>
          </p:nvCxnSpPr>
          <p:spPr>
            <a:xfrm>
              <a:off x="3644280" y="4941168"/>
              <a:ext cx="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4412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96944" cy="965969"/>
          </a:xfrm>
        </p:spPr>
        <p:txBody>
          <a:bodyPr>
            <a:normAutofit/>
          </a:bodyPr>
          <a:lstStyle/>
          <a:p>
            <a:r>
              <a:rPr lang="sv-SE" dirty="0" err="1"/>
              <a:t>Brief</a:t>
            </a:r>
            <a:r>
              <a:rPr lang="sv-SE" dirty="0"/>
              <a:t> </a:t>
            </a:r>
            <a:r>
              <a:rPr lang="sv-SE" dirty="0" err="1"/>
              <a:t>overview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66610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Proxy </a:t>
            </a:r>
            <a:r>
              <a:rPr lang="sv-SE" dirty="0" err="1"/>
              <a:t>modules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657918" y="1412776"/>
            <a:ext cx="7778824" cy="2232248"/>
          </a:xfrm>
        </p:spPr>
        <p:txBody>
          <a:bodyPr>
            <a:normAutofit fontScale="92500"/>
          </a:bodyPr>
          <a:lstStyle/>
          <a:p>
            <a:r>
              <a:rPr lang="sv-SE" dirty="0"/>
              <a:t>Just a </a:t>
            </a:r>
            <a:r>
              <a:rPr lang="sv-SE" dirty="0" err="1"/>
              <a:t>middleman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main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and </a:t>
            </a:r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webservice</a:t>
            </a:r>
          </a:p>
          <a:p>
            <a:r>
              <a:rPr lang="sv-SE" dirty="0" err="1"/>
              <a:t>Replacable</a:t>
            </a:r>
            <a:endParaRPr lang="sv-SE" dirty="0"/>
          </a:p>
          <a:p>
            <a:r>
              <a:rPr lang="sv-SE" dirty="0" err="1"/>
              <a:t>Maps</a:t>
            </a:r>
            <a:r>
              <a:rPr lang="sv-SE" dirty="0"/>
              <a:t> WS </a:t>
            </a:r>
            <a:r>
              <a:rPr lang="sv-SE" dirty="0" err="1"/>
              <a:t>requests</a:t>
            </a:r>
            <a:r>
              <a:rPr lang="sv-SE" dirty="0"/>
              <a:t>/</a:t>
            </a:r>
            <a:r>
              <a:rPr lang="sv-SE" dirty="0" err="1"/>
              <a:t>responses</a:t>
            </a:r>
            <a:endParaRPr lang="sv-SE" dirty="0"/>
          </a:p>
          <a:p>
            <a:r>
              <a:rPr lang="sv-SE" dirty="0" err="1"/>
              <a:t>Implements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 from </a:t>
            </a:r>
            <a:r>
              <a:rPr lang="sv-SE" dirty="0" err="1"/>
              <a:t>model</a:t>
            </a:r>
            <a:endParaRPr lang="sv-SE" dirty="0"/>
          </a:p>
          <a:p>
            <a:r>
              <a:rPr lang="sv-SE" dirty="0"/>
              <a:t>Has </a:t>
            </a:r>
            <a:r>
              <a:rPr lang="sv-SE" dirty="0" err="1"/>
              <a:t>own</a:t>
            </a:r>
            <a:r>
              <a:rPr lang="sv-SE" dirty="0"/>
              <a:t> JMS </a:t>
            </a:r>
            <a:r>
              <a:rPr lang="sv-SE" dirty="0" err="1"/>
              <a:t>queue</a:t>
            </a:r>
            <a:endParaRPr lang="sv-SE" dirty="0"/>
          </a:p>
          <a:p>
            <a:r>
              <a:rPr lang="sv-SE" dirty="0" err="1"/>
              <a:t>Consists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EJB and </a:t>
            </a:r>
            <a:r>
              <a:rPr lang="sv-SE" dirty="0" err="1"/>
              <a:t>deployed</a:t>
            </a:r>
            <a:r>
              <a:rPr lang="sv-SE" dirty="0"/>
              <a:t> in an EAR</a:t>
            </a:r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21" name="Grupp 20"/>
          <p:cNvGrpSpPr/>
          <p:nvPr/>
        </p:nvGrpSpPr>
        <p:grpSpPr>
          <a:xfrm>
            <a:off x="683568" y="4221088"/>
            <a:ext cx="7560840" cy="1902695"/>
            <a:chOff x="683568" y="4221088"/>
            <a:chExt cx="7560840" cy="1902695"/>
          </a:xfrm>
        </p:grpSpPr>
        <p:grpSp>
          <p:nvGrpSpPr>
            <p:cNvPr id="16" name="Grupp 15"/>
            <p:cNvGrpSpPr/>
            <p:nvPr/>
          </p:nvGrpSpPr>
          <p:grpSpPr>
            <a:xfrm>
              <a:off x="683568" y="4221088"/>
              <a:ext cx="7560840" cy="1902695"/>
              <a:chOff x="683568" y="4797152"/>
              <a:chExt cx="7560840" cy="1902695"/>
            </a:xfrm>
          </p:grpSpPr>
          <p:sp>
            <p:nvSpPr>
              <p:cNvPr id="6" name="Rektangel 5"/>
              <p:cNvSpPr/>
              <p:nvPr/>
            </p:nvSpPr>
            <p:spPr>
              <a:xfrm>
                <a:off x="683569" y="5907759"/>
                <a:ext cx="4752528" cy="79208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</a:t>
                </a:r>
                <a:r>
                  <a:rPr lang="sv-SE" dirty="0" err="1"/>
                  <a:t>layer</a:t>
                </a:r>
                <a:r>
                  <a:rPr lang="sv-SE" dirty="0"/>
                  <a:t> in </a:t>
                </a:r>
                <a:r>
                  <a:rPr lang="sv-SE" dirty="0" err="1"/>
                  <a:t>Module</a:t>
                </a:r>
                <a:endParaRPr lang="en-US" dirty="0"/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3707904" y="4797152"/>
                <a:ext cx="1728192" cy="792088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Proxy</a:t>
                </a:r>
                <a:endParaRPr lang="en-US" dirty="0"/>
              </a:p>
            </p:txBody>
          </p:sp>
          <p:sp>
            <p:nvSpPr>
              <p:cNvPr id="22" name="Rektangel 21"/>
              <p:cNvSpPr/>
              <p:nvPr/>
            </p:nvSpPr>
            <p:spPr>
              <a:xfrm>
                <a:off x="6516216" y="4797152"/>
                <a:ext cx="1728192" cy="79208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WebService</a:t>
                </a:r>
                <a:endParaRPr lang="en-US" dirty="0"/>
              </a:p>
            </p:txBody>
          </p:sp>
          <p:cxnSp>
            <p:nvCxnSpPr>
              <p:cNvPr id="15" name="Rak pil 14"/>
              <p:cNvCxnSpPr>
                <a:stCxn id="26" idx="2"/>
              </p:cNvCxnSpPr>
              <p:nvPr/>
            </p:nvCxnSpPr>
            <p:spPr>
              <a:xfrm>
                <a:off x="4572000" y="5589240"/>
                <a:ext cx="0" cy="318519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k pil 28"/>
              <p:cNvCxnSpPr>
                <a:stCxn id="22" idx="1"/>
                <a:endCxn id="26" idx="3"/>
              </p:cNvCxnSpPr>
              <p:nvPr/>
            </p:nvCxnSpPr>
            <p:spPr>
              <a:xfrm flipH="1">
                <a:off x="5436096" y="5193196"/>
                <a:ext cx="1080120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textruta 34"/>
              <p:cNvSpPr txBox="1"/>
              <p:nvPr/>
            </p:nvSpPr>
            <p:spPr>
              <a:xfrm>
                <a:off x="5502910" y="4866029"/>
                <a:ext cx="10246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/>
                  <a:t>SOAP/JSON</a:t>
                </a:r>
                <a:endParaRPr lang="en-US" sz="1200" dirty="0"/>
              </a:p>
            </p:txBody>
          </p:sp>
          <p:sp>
            <p:nvSpPr>
              <p:cNvPr id="37" name="textruta 36"/>
              <p:cNvSpPr txBox="1"/>
              <p:nvPr/>
            </p:nvSpPr>
            <p:spPr>
              <a:xfrm>
                <a:off x="4547330" y="5589240"/>
                <a:ext cx="1104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/>
                  <a:t>&lt;</a:t>
                </a:r>
                <a:r>
                  <a:rPr lang="sv-SE" sz="1200" dirty="0" err="1"/>
                  <a:t>dependency</a:t>
                </a:r>
                <a:r>
                  <a:rPr lang="sv-SE" sz="1200" dirty="0"/>
                  <a:t>&gt;</a:t>
                </a:r>
                <a:endParaRPr lang="en-US" sz="1200" dirty="0"/>
              </a:p>
            </p:txBody>
          </p:sp>
          <p:sp>
            <p:nvSpPr>
              <p:cNvPr id="39" name="Rektangel 38"/>
              <p:cNvSpPr/>
              <p:nvPr/>
            </p:nvSpPr>
            <p:spPr>
              <a:xfrm>
                <a:off x="683568" y="4797152"/>
                <a:ext cx="1825337" cy="79208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endParaRPr lang="en-US" dirty="0"/>
              </a:p>
            </p:txBody>
          </p:sp>
          <p:cxnSp>
            <p:nvCxnSpPr>
              <p:cNvPr id="40" name="Rak pil 39"/>
              <p:cNvCxnSpPr>
                <a:stCxn id="39" idx="3"/>
                <a:endCxn id="26" idx="1"/>
              </p:cNvCxnSpPr>
              <p:nvPr/>
            </p:nvCxnSpPr>
            <p:spPr>
              <a:xfrm>
                <a:off x="2508905" y="5193196"/>
                <a:ext cx="1198999" cy="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ruta 42"/>
              <p:cNvSpPr txBox="1"/>
              <p:nvPr/>
            </p:nvSpPr>
            <p:spPr>
              <a:xfrm>
                <a:off x="2843808" y="4869160"/>
                <a:ext cx="44916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/>
                  <a:t>JMS</a:t>
                </a:r>
                <a:endParaRPr lang="en-US" sz="1200" dirty="0"/>
              </a:p>
            </p:txBody>
          </p:sp>
        </p:grpSp>
        <p:cxnSp>
          <p:nvCxnSpPr>
            <p:cNvPr id="27" name="Rak pil 26"/>
            <p:cNvCxnSpPr>
              <a:stCxn id="39" idx="2"/>
            </p:cNvCxnSpPr>
            <p:nvPr/>
          </p:nvCxnSpPr>
          <p:spPr>
            <a:xfrm flipH="1">
              <a:off x="1596236" y="5013176"/>
              <a:ext cx="1" cy="31851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ruta 30"/>
          <p:cNvSpPr txBox="1"/>
          <p:nvPr/>
        </p:nvSpPr>
        <p:spPr>
          <a:xfrm>
            <a:off x="1691680" y="5033935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&lt;</a:t>
            </a:r>
            <a:r>
              <a:rPr lang="sv-SE" sz="1200" dirty="0" err="1"/>
              <a:t>dependency</a:t>
            </a:r>
            <a:r>
              <a:rPr lang="sv-SE" sz="1200" dirty="0"/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63766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Database</a:t>
            </a:r>
            <a:r>
              <a:rPr lang="sv-SE" dirty="0"/>
              <a:t> </a:t>
            </a:r>
            <a:r>
              <a:rPr lang="sv-SE" dirty="0" err="1"/>
              <a:t>modules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115616" y="1786352"/>
            <a:ext cx="7058744" cy="1930680"/>
          </a:xfrm>
        </p:spPr>
        <p:txBody>
          <a:bodyPr>
            <a:normAutofit lnSpcReduction="10000"/>
          </a:bodyPr>
          <a:lstStyle/>
          <a:p>
            <a:r>
              <a:rPr lang="sv-SE" dirty="0"/>
              <a:t>Just a </a:t>
            </a:r>
            <a:r>
              <a:rPr lang="sv-SE" dirty="0" err="1"/>
              <a:t>middleman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main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and </a:t>
            </a:r>
            <a:r>
              <a:rPr lang="sv-SE" dirty="0" err="1"/>
              <a:t>database</a:t>
            </a:r>
            <a:endParaRPr lang="sv-SE" dirty="0"/>
          </a:p>
          <a:p>
            <a:r>
              <a:rPr lang="sv-SE" dirty="0" err="1"/>
              <a:t>Maps</a:t>
            </a:r>
            <a:r>
              <a:rPr lang="sv-SE" dirty="0"/>
              <a:t> JPA </a:t>
            </a:r>
            <a:r>
              <a:rPr lang="sv-SE" dirty="0" err="1"/>
              <a:t>entitites</a:t>
            </a:r>
            <a:r>
              <a:rPr lang="sv-SE" dirty="0"/>
              <a:t> </a:t>
            </a:r>
            <a:r>
              <a:rPr lang="sv-SE" dirty="0" err="1"/>
              <a:t>against</a:t>
            </a:r>
            <a:r>
              <a:rPr lang="sv-SE" dirty="0"/>
              <a:t> </a:t>
            </a:r>
            <a:r>
              <a:rPr lang="sv-SE" dirty="0" err="1"/>
              <a:t>contract</a:t>
            </a:r>
            <a:endParaRPr lang="sv-SE" dirty="0"/>
          </a:p>
          <a:p>
            <a:r>
              <a:rPr lang="sv-SE" dirty="0" err="1"/>
              <a:t>Replacable</a:t>
            </a:r>
            <a:endParaRPr lang="sv-SE" dirty="0"/>
          </a:p>
          <a:p>
            <a:r>
              <a:rPr lang="sv-SE" dirty="0" err="1"/>
              <a:t>Implements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 from </a:t>
            </a:r>
            <a:r>
              <a:rPr lang="sv-SE" dirty="0" err="1"/>
              <a:t>model</a:t>
            </a:r>
            <a:endParaRPr lang="sv-SE" dirty="0"/>
          </a:p>
          <a:p>
            <a:r>
              <a:rPr lang="sv-SE" dirty="0" err="1"/>
              <a:t>Consists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EJB and </a:t>
            </a:r>
            <a:r>
              <a:rPr lang="sv-SE" dirty="0" err="1"/>
              <a:t>deployed</a:t>
            </a:r>
            <a:r>
              <a:rPr lang="sv-SE" dirty="0"/>
              <a:t> in an EAR</a:t>
            </a:r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34" name="Grupp 33"/>
          <p:cNvGrpSpPr/>
          <p:nvPr/>
        </p:nvGrpSpPr>
        <p:grpSpPr>
          <a:xfrm>
            <a:off x="947691" y="4077072"/>
            <a:ext cx="7440733" cy="2088720"/>
            <a:chOff x="803675" y="4149080"/>
            <a:chExt cx="7440733" cy="2088720"/>
          </a:xfrm>
        </p:grpSpPr>
        <p:grpSp>
          <p:nvGrpSpPr>
            <p:cNvPr id="27" name="Grupp 26"/>
            <p:cNvGrpSpPr/>
            <p:nvPr/>
          </p:nvGrpSpPr>
          <p:grpSpPr>
            <a:xfrm>
              <a:off x="803675" y="4149080"/>
              <a:ext cx="7440733" cy="2088720"/>
              <a:chOff x="515643" y="4652648"/>
              <a:chExt cx="7440733" cy="2088720"/>
            </a:xfrm>
          </p:grpSpPr>
          <p:sp>
            <p:nvSpPr>
              <p:cNvPr id="6" name="Rektangel 5"/>
              <p:cNvSpPr/>
              <p:nvPr/>
            </p:nvSpPr>
            <p:spPr>
              <a:xfrm>
                <a:off x="515643" y="5949280"/>
                <a:ext cx="4536977" cy="792088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</a:t>
                </a:r>
                <a:r>
                  <a:rPr lang="sv-SE" dirty="0" err="1"/>
                  <a:t>layer</a:t>
                </a:r>
                <a:r>
                  <a:rPr lang="sv-SE" dirty="0"/>
                  <a:t> in </a:t>
                </a:r>
                <a:r>
                  <a:rPr lang="sv-SE" dirty="0" err="1"/>
                  <a:t>Module</a:t>
                </a:r>
                <a:endParaRPr lang="en-US" dirty="0"/>
              </a:p>
            </p:txBody>
          </p:sp>
          <p:sp>
            <p:nvSpPr>
              <p:cNvPr id="26" name="Rektangel 25"/>
              <p:cNvSpPr/>
              <p:nvPr/>
            </p:nvSpPr>
            <p:spPr>
              <a:xfrm>
                <a:off x="3278578" y="4797152"/>
                <a:ext cx="1728192" cy="792088"/>
              </a:xfrm>
              <a:prstGeom prst="rect">
                <a:avLst/>
              </a:prstGeom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DB-</a:t>
                </a:r>
                <a:r>
                  <a:rPr lang="sv-SE" dirty="0" err="1"/>
                  <a:t>module</a:t>
                </a:r>
                <a:endParaRPr lang="en-US" dirty="0"/>
              </a:p>
            </p:txBody>
          </p:sp>
          <p:cxnSp>
            <p:nvCxnSpPr>
              <p:cNvPr id="15" name="Rak pil 14"/>
              <p:cNvCxnSpPr>
                <a:stCxn id="26" idx="2"/>
              </p:cNvCxnSpPr>
              <p:nvPr/>
            </p:nvCxnSpPr>
            <p:spPr>
              <a:xfrm>
                <a:off x="4142674" y="5589240"/>
                <a:ext cx="0" cy="360040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Rak pil 28"/>
              <p:cNvCxnSpPr>
                <a:stCxn id="3" idx="2"/>
                <a:endCxn id="26" idx="3"/>
              </p:cNvCxnSpPr>
              <p:nvPr/>
            </p:nvCxnSpPr>
            <p:spPr>
              <a:xfrm flipH="1">
                <a:off x="5006770" y="5192708"/>
                <a:ext cx="1797478" cy="48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ruta 36"/>
              <p:cNvSpPr txBox="1"/>
              <p:nvPr/>
            </p:nvSpPr>
            <p:spPr>
              <a:xfrm>
                <a:off x="4211960" y="5630760"/>
                <a:ext cx="11047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/>
                  <a:t>&lt;</a:t>
                </a:r>
                <a:r>
                  <a:rPr lang="sv-SE" sz="1200" dirty="0" err="1"/>
                  <a:t>dependency</a:t>
                </a:r>
                <a:r>
                  <a:rPr lang="sv-SE" sz="1200" dirty="0"/>
                  <a:t>&gt;</a:t>
                </a:r>
                <a:endParaRPr lang="en-US" sz="1200" dirty="0"/>
              </a:p>
            </p:txBody>
          </p:sp>
          <p:sp>
            <p:nvSpPr>
              <p:cNvPr id="39" name="Rektangel 38"/>
              <p:cNvSpPr/>
              <p:nvPr/>
            </p:nvSpPr>
            <p:spPr>
              <a:xfrm>
                <a:off x="515643" y="4805145"/>
                <a:ext cx="1825337" cy="792088"/>
              </a:xfrm>
              <a:prstGeom prst="rect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endParaRPr lang="en-US" dirty="0"/>
              </a:p>
            </p:txBody>
          </p:sp>
          <p:cxnSp>
            <p:nvCxnSpPr>
              <p:cNvPr id="40" name="Rak pil 39"/>
              <p:cNvCxnSpPr>
                <a:stCxn id="39" idx="3"/>
                <a:endCxn id="26" idx="1"/>
              </p:cNvCxnSpPr>
              <p:nvPr/>
            </p:nvCxnSpPr>
            <p:spPr>
              <a:xfrm flipV="1">
                <a:off x="2340980" y="5193196"/>
                <a:ext cx="937598" cy="7993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ruta 42"/>
              <p:cNvSpPr txBox="1"/>
              <p:nvPr/>
            </p:nvSpPr>
            <p:spPr>
              <a:xfrm>
                <a:off x="2256309" y="4882671"/>
                <a:ext cx="111870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/>
                  <a:t>@EJB (</a:t>
                </a:r>
                <a:r>
                  <a:rPr lang="sv-SE" sz="1200" dirty="0" err="1"/>
                  <a:t>remote</a:t>
                </a:r>
                <a:r>
                  <a:rPr lang="sv-SE" sz="1200" dirty="0"/>
                  <a:t>)</a:t>
                </a:r>
                <a:endParaRPr lang="en-US" sz="1200" dirty="0"/>
              </a:p>
            </p:txBody>
          </p:sp>
          <p:sp>
            <p:nvSpPr>
              <p:cNvPr id="3" name="Magnetskiva 2"/>
              <p:cNvSpPr/>
              <p:nvPr/>
            </p:nvSpPr>
            <p:spPr>
              <a:xfrm>
                <a:off x="6804248" y="4652648"/>
                <a:ext cx="1152128" cy="1080120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DB</a:t>
                </a:r>
                <a:endParaRPr lang="en-US" dirty="0"/>
              </a:p>
            </p:txBody>
          </p:sp>
          <p:sp>
            <p:nvSpPr>
              <p:cNvPr id="16" name="textruta 15"/>
              <p:cNvSpPr txBox="1"/>
              <p:nvPr/>
            </p:nvSpPr>
            <p:spPr>
              <a:xfrm>
                <a:off x="5052620" y="4869159"/>
                <a:ext cx="207460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sz="1200" dirty="0" err="1"/>
                  <a:t>Appserver</a:t>
                </a:r>
                <a:r>
                  <a:rPr lang="sv-SE" sz="1200" dirty="0"/>
                  <a:t>/JTA/</a:t>
                </a:r>
                <a:r>
                  <a:rPr lang="sv-SE" sz="1200" dirty="0" err="1"/>
                  <a:t>Hibernate</a:t>
                </a:r>
                <a:endParaRPr lang="en-US" sz="1200" dirty="0"/>
              </a:p>
            </p:txBody>
          </p:sp>
        </p:grpSp>
        <p:cxnSp>
          <p:nvCxnSpPr>
            <p:cNvPr id="36" name="Rak pil 35"/>
            <p:cNvCxnSpPr>
              <a:stCxn id="39" idx="2"/>
            </p:cNvCxnSpPr>
            <p:nvPr/>
          </p:nvCxnSpPr>
          <p:spPr>
            <a:xfrm>
              <a:off x="1716344" y="5093665"/>
              <a:ext cx="0" cy="35204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ruta 40"/>
          <p:cNvSpPr txBox="1"/>
          <p:nvPr/>
        </p:nvSpPr>
        <p:spPr>
          <a:xfrm>
            <a:off x="1887897" y="5055183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&lt;</a:t>
            </a:r>
            <a:r>
              <a:rPr lang="sv-SE" sz="1200" dirty="0" err="1"/>
              <a:t>dependency</a:t>
            </a:r>
            <a:r>
              <a:rPr lang="sv-SE" sz="1200" dirty="0"/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6193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Plugins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5584" y="1412776"/>
            <a:ext cx="8064896" cy="1930680"/>
          </a:xfrm>
        </p:spPr>
        <p:txBody>
          <a:bodyPr>
            <a:normAutofit/>
          </a:bodyPr>
          <a:lstStyle/>
          <a:p>
            <a:r>
              <a:rPr lang="sv-SE" dirty="0"/>
              <a:t>Just a </a:t>
            </a:r>
            <a:r>
              <a:rPr lang="sv-SE" dirty="0" err="1"/>
              <a:t>middleman</a:t>
            </a:r>
            <a:r>
              <a:rPr lang="sv-SE" dirty="0"/>
              <a:t> and\or </a:t>
            </a:r>
            <a:r>
              <a:rPr lang="sv-SE" dirty="0" err="1"/>
              <a:t>mapper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the </a:t>
            </a:r>
            <a:r>
              <a:rPr lang="sv-SE" dirty="0" err="1"/>
              <a:t>exchange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 and an external system</a:t>
            </a:r>
          </a:p>
          <a:p>
            <a:r>
              <a:rPr lang="sv-SE" dirty="0" err="1"/>
              <a:t>Conforms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a </a:t>
            </a:r>
            <a:r>
              <a:rPr lang="sv-SE" dirty="0" err="1"/>
              <a:t>strict</a:t>
            </a:r>
            <a:r>
              <a:rPr lang="sv-SE" dirty="0"/>
              <a:t> </a:t>
            </a:r>
            <a:r>
              <a:rPr lang="sv-SE" dirty="0" err="1"/>
              <a:t>contract</a:t>
            </a:r>
            <a:r>
              <a:rPr lang="sv-SE" dirty="0"/>
              <a:t> on </a:t>
            </a:r>
            <a:r>
              <a:rPr lang="sv-SE" dirty="0" err="1"/>
              <a:t>exchange</a:t>
            </a:r>
            <a:r>
              <a:rPr lang="sv-SE" dirty="0"/>
              <a:t> </a:t>
            </a:r>
            <a:r>
              <a:rPr lang="sv-SE" dirty="0" err="1"/>
              <a:t>side</a:t>
            </a:r>
            <a:endParaRPr lang="sv-SE" dirty="0"/>
          </a:p>
          <a:p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perform</a:t>
            </a:r>
            <a:r>
              <a:rPr lang="sv-SE" dirty="0"/>
              <a:t> </a:t>
            </a:r>
            <a:r>
              <a:rPr lang="sv-SE" dirty="0" err="1"/>
              <a:t>any</a:t>
            </a:r>
            <a:r>
              <a:rPr lang="sv-SE" dirty="0"/>
              <a:t> action on plugin </a:t>
            </a:r>
            <a:r>
              <a:rPr lang="sv-SE" dirty="0" err="1"/>
              <a:t>side</a:t>
            </a:r>
            <a:r>
              <a:rPr lang="sv-SE" dirty="0"/>
              <a:t> </a:t>
            </a:r>
            <a:r>
              <a:rPr lang="sv-SE" dirty="0" err="1"/>
              <a:t>against</a:t>
            </a:r>
            <a:r>
              <a:rPr lang="sv-SE" dirty="0"/>
              <a:t> the external system</a:t>
            </a:r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6801465" y="3645024"/>
            <a:ext cx="1825337" cy="7920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External</a:t>
            </a:r>
            <a:r>
              <a:rPr lang="sv-SE" dirty="0"/>
              <a:t> system</a:t>
            </a:r>
            <a:endParaRPr lang="en-US" dirty="0"/>
          </a:p>
        </p:txBody>
      </p:sp>
      <p:sp>
        <p:nvSpPr>
          <p:cNvPr id="26" name="Rektangel 25"/>
          <p:cNvSpPr/>
          <p:nvPr/>
        </p:nvSpPr>
        <p:spPr>
          <a:xfrm>
            <a:off x="3563888" y="3645024"/>
            <a:ext cx="1728192" cy="7920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Plugin</a:t>
            </a:r>
            <a:endParaRPr lang="en-US" dirty="0"/>
          </a:p>
        </p:txBody>
      </p:sp>
      <p:cxnSp>
        <p:nvCxnSpPr>
          <p:cNvPr id="15" name="Rak pil 14"/>
          <p:cNvCxnSpPr>
            <a:stCxn id="26" idx="3"/>
            <a:endCxn id="6" idx="1"/>
          </p:cNvCxnSpPr>
          <p:nvPr/>
        </p:nvCxnSpPr>
        <p:spPr>
          <a:xfrm>
            <a:off x="5292080" y="4041068"/>
            <a:ext cx="150938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611560" y="3645024"/>
            <a:ext cx="1825337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Exchange </a:t>
            </a:r>
            <a:r>
              <a:rPr lang="sv-SE" dirty="0" err="1"/>
              <a:t>module</a:t>
            </a:r>
            <a:endParaRPr lang="en-US" dirty="0"/>
          </a:p>
        </p:txBody>
      </p:sp>
      <p:cxnSp>
        <p:nvCxnSpPr>
          <p:cNvPr id="40" name="Rak pil 39"/>
          <p:cNvCxnSpPr>
            <a:stCxn id="39" idx="3"/>
            <a:endCxn id="26" idx="1"/>
          </p:cNvCxnSpPr>
          <p:nvPr/>
        </p:nvCxnSpPr>
        <p:spPr>
          <a:xfrm>
            <a:off x="2436897" y="4041068"/>
            <a:ext cx="112699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ruta 42"/>
          <p:cNvSpPr txBox="1"/>
          <p:nvPr/>
        </p:nvSpPr>
        <p:spPr>
          <a:xfrm>
            <a:off x="2775811" y="375618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JMS</a:t>
            </a:r>
            <a:endParaRPr lang="en-US" sz="1200" dirty="0"/>
          </a:p>
        </p:txBody>
      </p:sp>
      <p:sp>
        <p:nvSpPr>
          <p:cNvPr id="16" name="textruta 15"/>
          <p:cNvSpPr txBox="1"/>
          <p:nvPr/>
        </p:nvSpPr>
        <p:spPr>
          <a:xfrm>
            <a:off x="5364088" y="3683496"/>
            <a:ext cx="15103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JMS\REST\SOAP…</a:t>
            </a:r>
            <a:endParaRPr lang="en-US" sz="1200" dirty="0"/>
          </a:p>
        </p:txBody>
      </p:sp>
      <p:sp>
        <p:nvSpPr>
          <p:cNvPr id="27" name="Rektangel 26"/>
          <p:cNvSpPr/>
          <p:nvPr/>
        </p:nvSpPr>
        <p:spPr>
          <a:xfrm>
            <a:off x="611560" y="4797152"/>
            <a:ext cx="4680520" cy="79208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Exchange </a:t>
            </a:r>
            <a:r>
              <a:rPr lang="sv-SE" dirty="0" err="1"/>
              <a:t>model</a:t>
            </a:r>
            <a:endParaRPr lang="en-US" dirty="0"/>
          </a:p>
        </p:txBody>
      </p:sp>
      <p:cxnSp>
        <p:nvCxnSpPr>
          <p:cNvPr id="28" name="Rak pil 27"/>
          <p:cNvCxnSpPr>
            <a:stCxn id="39" idx="2"/>
          </p:cNvCxnSpPr>
          <p:nvPr/>
        </p:nvCxnSpPr>
        <p:spPr>
          <a:xfrm flipH="1">
            <a:off x="1524228" y="4437112"/>
            <a:ext cx="1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pil 29"/>
          <p:cNvCxnSpPr>
            <a:stCxn id="26" idx="2"/>
          </p:cNvCxnSpPr>
          <p:nvPr/>
        </p:nvCxnSpPr>
        <p:spPr>
          <a:xfrm>
            <a:off x="4427984" y="44371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ruta 13"/>
          <p:cNvSpPr txBox="1"/>
          <p:nvPr/>
        </p:nvSpPr>
        <p:spPr>
          <a:xfrm>
            <a:off x="1539295" y="4478632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&lt;</a:t>
            </a:r>
            <a:r>
              <a:rPr lang="sv-SE" sz="1200" dirty="0" err="1"/>
              <a:t>dependency</a:t>
            </a:r>
            <a:r>
              <a:rPr lang="sv-SE" sz="1200" dirty="0"/>
              <a:t>&gt;</a:t>
            </a:r>
            <a:endParaRPr lang="en-US" sz="1200" dirty="0"/>
          </a:p>
        </p:txBody>
      </p:sp>
      <p:sp>
        <p:nvSpPr>
          <p:cNvPr id="17" name="textruta 16"/>
          <p:cNvSpPr txBox="1"/>
          <p:nvPr/>
        </p:nvSpPr>
        <p:spPr>
          <a:xfrm>
            <a:off x="4427984" y="4480552"/>
            <a:ext cx="11047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&lt;</a:t>
            </a:r>
            <a:r>
              <a:rPr lang="sv-SE" sz="1200" dirty="0" err="1"/>
              <a:t>dependency</a:t>
            </a:r>
            <a:r>
              <a:rPr lang="sv-SE" sz="1200" dirty="0"/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830340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47664" y="2420888"/>
            <a:ext cx="6090308" cy="965969"/>
          </a:xfrm>
        </p:spPr>
        <p:txBody>
          <a:bodyPr>
            <a:normAutofit/>
          </a:bodyPr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815775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2 </a:t>
            </a:r>
            <a:r>
              <a:rPr lang="sv-SE" dirty="0" err="1"/>
              <a:t>ways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interacting</a:t>
            </a:r>
            <a:r>
              <a:rPr lang="sv-SE" dirty="0"/>
              <a:t> – REST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88047" y="1268760"/>
            <a:ext cx="6122640" cy="2287229"/>
          </a:xfrm>
        </p:spPr>
        <p:txBody>
          <a:bodyPr>
            <a:normAutofit/>
          </a:bodyPr>
          <a:lstStyle/>
          <a:p>
            <a:r>
              <a:rPr lang="sv-SE" dirty="0"/>
              <a:t>Rest</a:t>
            </a:r>
          </a:p>
          <a:p>
            <a:pPr lvl="1"/>
            <a:r>
              <a:rPr lang="sv-SE" dirty="0"/>
              <a:t>Rest calls </a:t>
            </a:r>
            <a:r>
              <a:rPr lang="sv-SE" dirty="0" err="1"/>
              <a:t>should</a:t>
            </a:r>
            <a:r>
              <a:rPr lang="sv-SE" dirty="0"/>
              <a:t> </a:t>
            </a:r>
            <a:r>
              <a:rPr lang="sv-SE" dirty="0" err="1"/>
              <a:t>only</a:t>
            </a:r>
            <a:r>
              <a:rPr lang="sv-SE" dirty="0"/>
              <a:t> read from </a:t>
            </a:r>
            <a:r>
              <a:rPr lang="sv-SE" dirty="0" err="1"/>
              <a:t>local</a:t>
            </a:r>
            <a:r>
              <a:rPr lang="sv-SE" dirty="0"/>
              <a:t> DB</a:t>
            </a:r>
          </a:p>
          <a:p>
            <a:pPr lvl="1"/>
            <a:r>
              <a:rPr lang="sv-SE" dirty="0" err="1"/>
              <a:t>Should</a:t>
            </a:r>
            <a:r>
              <a:rPr lang="sv-SE" dirty="0"/>
              <a:t> never </a:t>
            </a:r>
            <a:r>
              <a:rPr lang="sv-SE" dirty="0" err="1"/>
              <a:t>interact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intergrations</a:t>
            </a:r>
            <a:r>
              <a:rPr lang="sv-SE" dirty="0"/>
              <a:t> (JMS)</a:t>
            </a:r>
          </a:p>
          <a:p>
            <a:pPr lvl="1"/>
            <a:r>
              <a:rPr lang="sv-SE" dirty="0" err="1"/>
              <a:t>Slimmed</a:t>
            </a:r>
            <a:r>
              <a:rPr lang="sv-SE" dirty="0"/>
              <a:t> API </a:t>
            </a:r>
            <a:r>
              <a:rPr lang="sv-SE" dirty="0" err="1"/>
              <a:t>that</a:t>
            </a:r>
            <a:r>
              <a:rPr lang="sv-SE" dirty="0"/>
              <a:t> </a:t>
            </a:r>
            <a:r>
              <a:rPr lang="sv-SE" dirty="0" err="1"/>
              <a:t>exacly</a:t>
            </a:r>
            <a:r>
              <a:rPr lang="sv-SE" dirty="0"/>
              <a:t> </a:t>
            </a:r>
            <a:r>
              <a:rPr lang="sv-SE" dirty="0" err="1"/>
              <a:t>fulfills</a:t>
            </a:r>
            <a:r>
              <a:rPr lang="sv-SE" dirty="0"/>
              <a:t> the </a:t>
            </a:r>
            <a:r>
              <a:rPr lang="sv-SE" dirty="0" err="1"/>
              <a:t>needs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frontend</a:t>
            </a:r>
          </a:p>
          <a:p>
            <a:pPr lvl="1"/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way</a:t>
            </a:r>
            <a:r>
              <a:rPr lang="sv-SE" dirty="0"/>
              <a:t> for </a:t>
            </a:r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talk </a:t>
            </a:r>
            <a:r>
              <a:rPr lang="sv-SE" dirty="0" err="1"/>
              <a:t>to</a:t>
            </a:r>
            <a:r>
              <a:rPr lang="sv-SE" dirty="0"/>
              <a:t> ”the </a:t>
            </a:r>
            <a:r>
              <a:rPr lang="sv-SE" dirty="0" err="1"/>
              <a:t>outside</a:t>
            </a:r>
            <a:r>
              <a:rPr lang="sv-SE" dirty="0"/>
              <a:t> </a:t>
            </a:r>
            <a:r>
              <a:rPr lang="sv-SE" dirty="0" err="1"/>
              <a:t>world</a:t>
            </a:r>
            <a:r>
              <a:rPr lang="sv-SE" dirty="0"/>
              <a:t>”</a:t>
            </a:r>
          </a:p>
          <a:p>
            <a:pPr lvl="1"/>
            <a:r>
              <a:rPr lang="sv-SE" dirty="0" err="1"/>
              <a:t>Security</a:t>
            </a:r>
            <a:endParaRPr lang="sv-SE" dirty="0"/>
          </a:p>
          <a:p>
            <a:pPr lvl="1"/>
            <a:r>
              <a:rPr lang="sv-SE" dirty="0" err="1"/>
              <a:t>Mostly</a:t>
            </a:r>
            <a:r>
              <a:rPr lang="sv-SE" dirty="0"/>
              <a:t> Read and </a:t>
            </a:r>
            <a:r>
              <a:rPr lang="sv-SE" dirty="0" err="1"/>
              <a:t>Search</a:t>
            </a: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56" name="Grupp 55"/>
          <p:cNvGrpSpPr/>
          <p:nvPr/>
        </p:nvGrpSpPr>
        <p:grpSpPr>
          <a:xfrm>
            <a:off x="4531056" y="3284984"/>
            <a:ext cx="3632960" cy="3024336"/>
            <a:chOff x="4531056" y="3284984"/>
            <a:chExt cx="3632960" cy="3024336"/>
          </a:xfrm>
        </p:grpSpPr>
        <p:sp>
          <p:nvSpPr>
            <p:cNvPr id="19" name="textruta 18"/>
            <p:cNvSpPr txBox="1"/>
            <p:nvPr/>
          </p:nvSpPr>
          <p:spPr>
            <a:xfrm>
              <a:off x="6051884" y="4337693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REST</a:t>
              </a:r>
              <a:endParaRPr lang="en-US" sz="1200" dirty="0"/>
            </a:p>
          </p:txBody>
        </p:sp>
        <p:sp>
          <p:nvSpPr>
            <p:cNvPr id="36" name="Rektangel 35"/>
            <p:cNvSpPr/>
            <p:nvPr/>
          </p:nvSpPr>
          <p:spPr>
            <a:xfrm>
              <a:off x="4873835" y="4639778"/>
              <a:ext cx="1323226" cy="58221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endParaRPr lang="en-US" dirty="0"/>
            </a:p>
          </p:txBody>
        </p:sp>
        <p:sp>
          <p:nvSpPr>
            <p:cNvPr id="37" name="Rektangel 36"/>
            <p:cNvSpPr/>
            <p:nvPr/>
          </p:nvSpPr>
          <p:spPr>
            <a:xfrm>
              <a:off x="5633639" y="3703674"/>
              <a:ext cx="1323226" cy="582219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GUI</a:t>
              </a:r>
              <a:endParaRPr lang="en-US" dirty="0"/>
            </a:p>
          </p:txBody>
        </p:sp>
        <p:cxnSp>
          <p:nvCxnSpPr>
            <p:cNvPr id="39" name="Rak pil 38"/>
            <p:cNvCxnSpPr>
              <a:stCxn id="37" idx="2"/>
              <a:endCxn id="36" idx="0"/>
            </p:cNvCxnSpPr>
            <p:nvPr/>
          </p:nvCxnSpPr>
          <p:spPr>
            <a:xfrm flipH="1">
              <a:off x="5535448" y="4285893"/>
              <a:ext cx="759804" cy="35388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ktangel 40"/>
            <p:cNvSpPr/>
            <p:nvPr/>
          </p:nvSpPr>
          <p:spPr>
            <a:xfrm>
              <a:off x="6516216" y="4648724"/>
              <a:ext cx="1323226" cy="58221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endParaRPr lang="en-US" dirty="0"/>
            </a:p>
          </p:txBody>
        </p:sp>
        <p:cxnSp>
          <p:nvCxnSpPr>
            <p:cNvPr id="42" name="Rak pil 41"/>
            <p:cNvCxnSpPr>
              <a:stCxn id="37" idx="2"/>
              <a:endCxn id="41" idx="0"/>
            </p:cNvCxnSpPr>
            <p:nvPr/>
          </p:nvCxnSpPr>
          <p:spPr>
            <a:xfrm>
              <a:off x="6295252" y="4285893"/>
              <a:ext cx="882577" cy="36283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ktangel 42"/>
            <p:cNvSpPr/>
            <p:nvPr/>
          </p:nvSpPr>
          <p:spPr>
            <a:xfrm>
              <a:off x="6516216" y="5539876"/>
              <a:ext cx="1323226" cy="58221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Proxy</a:t>
              </a:r>
              <a:endParaRPr lang="en-US" dirty="0"/>
            </a:p>
          </p:txBody>
        </p:sp>
        <p:cxnSp>
          <p:nvCxnSpPr>
            <p:cNvPr id="44" name="Rak pil 43"/>
            <p:cNvCxnSpPr>
              <a:stCxn id="41" idx="2"/>
              <a:endCxn id="43" idx="0"/>
            </p:cNvCxnSpPr>
            <p:nvPr/>
          </p:nvCxnSpPr>
          <p:spPr>
            <a:xfrm>
              <a:off x="7177829" y="5230943"/>
              <a:ext cx="0" cy="308933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ak pil 45"/>
            <p:cNvCxnSpPr>
              <a:stCxn id="36" idx="3"/>
              <a:endCxn id="41" idx="1"/>
            </p:cNvCxnSpPr>
            <p:nvPr/>
          </p:nvCxnSpPr>
          <p:spPr>
            <a:xfrm>
              <a:off x="6197061" y="4930888"/>
              <a:ext cx="319155" cy="8946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ak 47"/>
            <p:cNvCxnSpPr/>
            <p:nvPr/>
          </p:nvCxnSpPr>
          <p:spPr>
            <a:xfrm flipH="1">
              <a:off x="4531056" y="3284984"/>
              <a:ext cx="3528392" cy="302433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Rak 52"/>
            <p:cNvCxnSpPr/>
            <p:nvPr/>
          </p:nvCxnSpPr>
          <p:spPr>
            <a:xfrm>
              <a:off x="4716016" y="3436650"/>
              <a:ext cx="3448000" cy="2803929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7" name="Grupp 56"/>
          <p:cNvGrpSpPr/>
          <p:nvPr/>
        </p:nvGrpSpPr>
        <p:grpSpPr>
          <a:xfrm>
            <a:off x="971600" y="3717032"/>
            <a:ext cx="2763386" cy="2524281"/>
            <a:chOff x="971600" y="3717032"/>
            <a:chExt cx="2763386" cy="2524281"/>
          </a:xfrm>
        </p:grpSpPr>
        <p:grpSp>
          <p:nvGrpSpPr>
            <p:cNvPr id="28" name="Grupp 27"/>
            <p:cNvGrpSpPr/>
            <p:nvPr/>
          </p:nvGrpSpPr>
          <p:grpSpPr>
            <a:xfrm>
              <a:off x="971600" y="3717032"/>
              <a:ext cx="2763386" cy="2524281"/>
              <a:chOff x="971600" y="3717032"/>
              <a:chExt cx="2763386" cy="2524281"/>
            </a:xfrm>
          </p:grpSpPr>
          <p:sp>
            <p:nvSpPr>
              <p:cNvPr id="3" name="Magnetskiva 2"/>
              <p:cNvSpPr/>
              <p:nvPr/>
            </p:nvSpPr>
            <p:spPr>
              <a:xfrm>
                <a:off x="1209780" y="5447377"/>
                <a:ext cx="846865" cy="793936"/>
              </a:xfrm>
              <a:prstGeom prst="flowChartMagneticDisk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DB</a:t>
                </a:r>
                <a:endParaRPr lang="en-US" dirty="0"/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971600" y="4653136"/>
                <a:ext cx="1323226" cy="5822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endParaRPr lang="en-US" dirty="0"/>
              </a:p>
            </p:txBody>
          </p:sp>
          <p:sp>
            <p:nvSpPr>
              <p:cNvPr id="17" name="Rektangel 16"/>
              <p:cNvSpPr/>
              <p:nvPr/>
            </p:nvSpPr>
            <p:spPr>
              <a:xfrm>
                <a:off x="1731404" y="3717032"/>
                <a:ext cx="1323226" cy="58221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GUI</a:t>
                </a:r>
                <a:endParaRPr lang="en-US" dirty="0"/>
              </a:p>
            </p:txBody>
          </p:sp>
          <p:cxnSp>
            <p:nvCxnSpPr>
              <p:cNvPr id="18" name="Rak pil 17"/>
              <p:cNvCxnSpPr>
                <a:stCxn id="17" idx="2"/>
                <a:endCxn id="14" idx="0"/>
              </p:cNvCxnSpPr>
              <p:nvPr/>
            </p:nvCxnSpPr>
            <p:spPr>
              <a:xfrm flipH="1">
                <a:off x="1633213" y="4299251"/>
                <a:ext cx="759804" cy="35388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Rak pil 19"/>
              <p:cNvCxnSpPr>
                <a:stCxn id="14" idx="2"/>
                <a:endCxn id="3" idx="1"/>
              </p:cNvCxnSpPr>
              <p:nvPr/>
            </p:nvCxnSpPr>
            <p:spPr>
              <a:xfrm>
                <a:off x="1633213" y="5235355"/>
                <a:ext cx="0" cy="212022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Rektangel 33"/>
              <p:cNvSpPr/>
              <p:nvPr/>
            </p:nvSpPr>
            <p:spPr>
              <a:xfrm>
                <a:off x="2411760" y="4653135"/>
                <a:ext cx="1323226" cy="5822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endParaRPr lang="en-US" dirty="0"/>
              </a:p>
            </p:txBody>
          </p:sp>
          <p:cxnSp>
            <p:nvCxnSpPr>
              <p:cNvPr id="38" name="Rak pil 37"/>
              <p:cNvCxnSpPr>
                <a:stCxn id="17" idx="2"/>
                <a:endCxn id="34" idx="0"/>
              </p:cNvCxnSpPr>
              <p:nvPr/>
            </p:nvCxnSpPr>
            <p:spPr>
              <a:xfrm>
                <a:off x="2393017" y="4299251"/>
                <a:ext cx="680356" cy="35388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ktangel 50"/>
              <p:cNvSpPr/>
              <p:nvPr/>
            </p:nvSpPr>
            <p:spPr>
              <a:xfrm>
                <a:off x="2411760" y="5553235"/>
                <a:ext cx="1323226" cy="58221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/>
                  <a:t>Proxy</a:t>
                </a:r>
                <a:endParaRPr lang="en-US" dirty="0"/>
              </a:p>
            </p:txBody>
          </p:sp>
          <p:cxnSp>
            <p:nvCxnSpPr>
              <p:cNvPr id="52" name="Rak pil 51"/>
              <p:cNvCxnSpPr>
                <a:stCxn id="34" idx="2"/>
                <a:endCxn id="51" idx="0"/>
              </p:cNvCxnSpPr>
              <p:nvPr/>
            </p:nvCxnSpPr>
            <p:spPr>
              <a:xfrm>
                <a:off x="3073373" y="5235354"/>
                <a:ext cx="0" cy="317881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5" name="textruta 54"/>
            <p:cNvSpPr txBox="1"/>
            <p:nvPr/>
          </p:nvSpPr>
          <p:spPr>
            <a:xfrm>
              <a:off x="2149649" y="4328808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REST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48896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827584" y="332656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2 </a:t>
            </a:r>
            <a:r>
              <a:rPr lang="sv-SE" dirty="0" err="1"/>
              <a:t>ways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interacting</a:t>
            </a:r>
            <a:r>
              <a:rPr lang="sv-SE" dirty="0"/>
              <a:t> - JMS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1550975" y="1412776"/>
            <a:ext cx="6333393" cy="3096344"/>
          </a:xfrm>
        </p:spPr>
        <p:txBody>
          <a:bodyPr>
            <a:normAutofit/>
          </a:bodyPr>
          <a:lstStyle/>
          <a:p>
            <a:r>
              <a:rPr lang="sv-SE" dirty="0" err="1"/>
              <a:t>Only</a:t>
            </a:r>
            <a:r>
              <a:rPr lang="sv-SE" dirty="0"/>
              <a:t> </a:t>
            </a:r>
            <a:r>
              <a:rPr lang="sv-SE" dirty="0" err="1"/>
              <a:t>way</a:t>
            </a:r>
            <a:r>
              <a:rPr lang="sv-SE" dirty="0"/>
              <a:t> for </a:t>
            </a:r>
            <a:r>
              <a:rPr lang="sv-SE" dirty="0" err="1"/>
              <a:t>backend</a:t>
            </a:r>
            <a:r>
              <a:rPr lang="sv-SE" dirty="0"/>
              <a:t> </a:t>
            </a:r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communicate</a:t>
            </a:r>
            <a:r>
              <a:rPr lang="sv-SE" dirty="0"/>
              <a:t> </a:t>
            </a:r>
            <a:r>
              <a:rPr lang="sv-SE" dirty="0" err="1"/>
              <a:t>between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.</a:t>
            </a:r>
          </a:p>
          <a:p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complex</a:t>
            </a:r>
            <a:r>
              <a:rPr lang="sv-SE" dirty="0"/>
              <a:t> integrations and </a:t>
            </a:r>
            <a:r>
              <a:rPr lang="sv-SE" dirty="0" err="1"/>
              <a:t>logic</a:t>
            </a:r>
            <a:r>
              <a:rPr lang="sv-SE" dirty="0"/>
              <a:t>.</a:t>
            </a:r>
          </a:p>
          <a:p>
            <a:r>
              <a:rPr lang="sv-SE" dirty="0"/>
              <a:t>”</a:t>
            </a:r>
            <a:r>
              <a:rPr lang="sv-SE" dirty="0" err="1"/>
              <a:t>Behind</a:t>
            </a:r>
            <a:r>
              <a:rPr lang="sv-SE" dirty="0"/>
              <a:t> the </a:t>
            </a:r>
            <a:r>
              <a:rPr lang="sv-SE" dirty="0" err="1"/>
              <a:t>scenes</a:t>
            </a:r>
            <a:r>
              <a:rPr lang="sv-SE" dirty="0"/>
              <a:t> </a:t>
            </a:r>
            <a:r>
              <a:rPr lang="sv-SE" dirty="0" err="1"/>
              <a:t>logic</a:t>
            </a:r>
            <a:r>
              <a:rPr lang="sv-SE" dirty="0"/>
              <a:t>”</a:t>
            </a:r>
          </a:p>
          <a:p>
            <a:r>
              <a:rPr lang="sv-SE" dirty="0"/>
              <a:t>All </a:t>
            </a:r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own</a:t>
            </a:r>
            <a:r>
              <a:rPr lang="sv-SE" dirty="0"/>
              <a:t> </a:t>
            </a:r>
            <a:r>
              <a:rPr lang="sv-SE" dirty="0" err="1"/>
              <a:t>queue</a:t>
            </a:r>
            <a:endParaRPr lang="sv-SE" dirty="0"/>
          </a:p>
          <a:p>
            <a:pPr lvl="1"/>
            <a:r>
              <a:rPr lang="sv-SE" dirty="0" err="1"/>
              <a:t>Defined</a:t>
            </a:r>
            <a:r>
              <a:rPr lang="sv-SE" dirty="0"/>
              <a:t> in standalone-full.xml</a:t>
            </a:r>
          </a:p>
          <a:p>
            <a:r>
              <a:rPr lang="sv-SE" dirty="0" err="1"/>
              <a:t>Evetbus</a:t>
            </a:r>
            <a:r>
              <a:rPr lang="sv-SE" dirty="0"/>
              <a:t> and </a:t>
            </a:r>
            <a:r>
              <a:rPr lang="sv-SE" dirty="0" err="1"/>
              <a:t>topics</a:t>
            </a:r>
            <a:r>
              <a:rPr lang="sv-SE" dirty="0"/>
              <a:t> </a:t>
            </a:r>
            <a:r>
              <a:rPr lang="sv-SE" dirty="0" err="1"/>
              <a:t>are</a:t>
            </a:r>
            <a:r>
              <a:rPr lang="sv-SE" dirty="0"/>
              <a:t> </a:t>
            </a:r>
            <a:r>
              <a:rPr lang="sv-SE" dirty="0" err="1"/>
              <a:t>used</a:t>
            </a:r>
            <a:r>
              <a:rPr lang="sv-SE" dirty="0"/>
              <a:t> for </a:t>
            </a:r>
            <a:r>
              <a:rPr lang="sv-SE" dirty="0" err="1"/>
              <a:t>plugins</a:t>
            </a:r>
            <a:endParaRPr lang="sv-SE" dirty="0"/>
          </a:p>
          <a:p>
            <a:r>
              <a:rPr lang="sv-SE" dirty="0" err="1"/>
              <a:t>Only</a:t>
            </a:r>
            <a:r>
              <a:rPr lang="sv-SE" dirty="0"/>
              <a:t> XML in String is sent 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TextObject</a:t>
            </a:r>
            <a:endParaRPr lang="sv-SE" dirty="0"/>
          </a:p>
          <a:p>
            <a:pPr lvl="1"/>
            <a:endParaRPr lang="sv-SE" dirty="0"/>
          </a:p>
          <a:p>
            <a:pPr lvl="2"/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10" name="Grupp 9"/>
          <p:cNvGrpSpPr/>
          <p:nvPr/>
        </p:nvGrpSpPr>
        <p:grpSpPr>
          <a:xfrm>
            <a:off x="2483769" y="4869160"/>
            <a:ext cx="3744415" cy="687090"/>
            <a:chOff x="1979712" y="5125032"/>
            <a:chExt cx="3744415" cy="687090"/>
          </a:xfrm>
        </p:grpSpPr>
        <p:sp>
          <p:nvSpPr>
            <p:cNvPr id="14" name="Rektangel 13"/>
            <p:cNvSpPr/>
            <p:nvPr/>
          </p:nvSpPr>
          <p:spPr>
            <a:xfrm>
              <a:off x="4322852" y="5126441"/>
              <a:ext cx="1401275" cy="68568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endParaRPr lang="en-US" dirty="0"/>
            </a:p>
          </p:txBody>
        </p:sp>
        <p:sp>
          <p:nvSpPr>
            <p:cNvPr id="17" name="Rektangel 16"/>
            <p:cNvSpPr/>
            <p:nvPr/>
          </p:nvSpPr>
          <p:spPr>
            <a:xfrm>
              <a:off x="1979712" y="5125032"/>
              <a:ext cx="1404156" cy="68709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endParaRPr lang="en-US" dirty="0"/>
            </a:p>
          </p:txBody>
        </p:sp>
        <p:cxnSp>
          <p:nvCxnSpPr>
            <p:cNvPr id="18" name="Rak pil 17"/>
            <p:cNvCxnSpPr>
              <a:stCxn id="17" idx="3"/>
              <a:endCxn id="14" idx="1"/>
            </p:cNvCxnSpPr>
            <p:nvPr/>
          </p:nvCxnSpPr>
          <p:spPr>
            <a:xfrm>
              <a:off x="3383868" y="5468577"/>
              <a:ext cx="938984" cy="70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ruta 15"/>
            <p:cNvSpPr txBox="1"/>
            <p:nvPr/>
          </p:nvSpPr>
          <p:spPr>
            <a:xfrm>
              <a:off x="3635896" y="5168225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JMS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41458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5987008" cy="936104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r>
              <a:rPr lang="sv-SE" dirty="0"/>
              <a:t> – Pre steps</a:t>
            </a:r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2411760" y="1916832"/>
            <a:ext cx="4680520" cy="1512168"/>
          </a:xfrm>
        </p:spPr>
        <p:txBody>
          <a:bodyPr>
            <a:normAutofit/>
          </a:bodyPr>
          <a:lstStyle/>
          <a:p>
            <a:r>
              <a:rPr lang="sv-SE" dirty="0"/>
              <a:t>Import </a:t>
            </a:r>
            <a:r>
              <a:rPr lang="sv-SE" dirty="0" err="1"/>
              <a:t>model</a:t>
            </a:r>
            <a:r>
              <a:rPr lang="sv-SE" dirty="0"/>
              <a:t> </a:t>
            </a:r>
          </a:p>
          <a:p>
            <a:pPr lvl="1"/>
            <a:r>
              <a:rPr lang="sv-SE" dirty="0" err="1"/>
              <a:t>Maven</a:t>
            </a:r>
            <a:r>
              <a:rPr lang="sv-SE" dirty="0"/>
              <a:t> </a:t>
            </a:r>
            <a:r>
              <a:rPr lang="sv-SE" dirty="0" err="1"/>
              <a:t>dependency</a:t>
            </a:r>
            <a:endParaRPr lang="sv-SE" dirty="0"/>
          </a:p>
          <a:p>
            <a:pPr lvl="1"/>
            <a:r>
              <a:rPr lang="sv-SE" dirty="0" err="1"/>
              <a:t>Defines</a:t>
            </a:r>
            <a:r>
              <a:rPr lang="sv-SE" dirty="0"/>
              <a:t> </a:t>
            </a:r>
            <a:r>
              <a:rPr lang="sv-SE" dirty="0" err="1"/>
              <a:t>contract</a:t>
            </a:r>
            <a:endParaRPr lang="sv-SE" dirty="0"/>
          </a:p>
          <a:p>
            <a:pPr lvl="1"/>
            <a:r>
              <a:rPr lang="sv-SE" dirty="0" err="1"/>
              <a:t>Contains</a:t>
            </a:r>
            <a:r>
              <a:rPr lang="sv-SE" dirty="0"/>
              <a:t> </a:t>
            </a:r>
            <a:r>
              <a:rPr lang="sv-SE" dirty="0" err="1"/>
              <a:t>mappers</a:t>
            </a: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pPr marL="109728" indent="0">
              <a:buNone/>
            </a:pPr>
            <a:endParaRPr lang="sv-SE" dirty="0"/>
          </a:p>
          <a:p>
            <a:pPr marL="393192" lvl="1" indent="0">
              <a:buNone/>
            </a:pPr>
            <a:endParaRPr lang="sv-SE" dirty="0"/>
          </a:p>
        </p:txBody>
      </p:sp>
      <p:grpSp>
        <p:nvGrpSpPr>
          <p:cNvPr id="34" name="Grupp 33"/>
          <p:cNvGrpSpPr/>
          <p:nvPr/>
        </p:nvGrpSpPr>
        <p:grpSpPr>
          <a:xfrm>
            <a:off x="2483768" y="3501008"/>
            <a:ext cx="3744415" cy="1765800"/>
            <a:chOff x="2627784" y="2959344"/>
            <a:chExt cx="3744415" cy="1765800"/>
          </a:xfrm>
        </p:grpSpPr>
        <p:grpSp>
          <p:nvGrpSpPr>
            <p:cNvPr id="28" name="Grupp 27"/>
            <p:cNvGrpSpPr/>
            <p:nvPr/>
          </p:nvGrpSpPr>
          <p:grpSpPr>
            <a:xfrm>
              <a:off x="2627784" y="2959344"/>
              <a:ext cx="3744415" cy="1765800"/>
              <a:chOff x="2771800" y="2996952"/>
              <a:chExt cx="3744415" cy="1765800"/>
            </a:xfrm>
          </p:grpSpPr>
          <p:grpSp>
            <p:nvGrpSpPr>
              <p:cNvPr id="15" name="Grupp 14"/>
              <p:cNvGrpSpPr/>
              <p:nvPr/>
            </p:nvGrpSpPr>
            <p:grpSpPr>
              <a:xfrm>
                <a:off x="2771800" y="2996952"/>
                <a:ext cx="3744415" cy="972480"/>
                <a:chOff x="1979712" y="5125032"/>
                <a:chExt cx="3744415" cy="972480"/>
              </a:xfrm>
            </p:grpSpPr>
            <p:sp>
              <p:nvSpPr>
                <p:cNvPr id="16" name="Rektangel 15"/>
                <p:cNvSpPr/>
                <p:nvPr/>
              </p:nvSpPr>
              <p:spPr>
                <a:xfrm>
                  <a:off x="4322852" y="5126441"/>
                  <a:ext cx="1401275" cy="685680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dirty="0" err="1"/>
                    <a:t>Module</a:t>
                  </a:r>
                  <a:r>
                    <a:rPr lang="sv-SE" dirty="0"/>
                    <a:t> 2</a:t>
                  </a:r>
                  <a:endParaRPr lang="en-US" dirty="0"/>
                </a:p>
              </p:txBody>
            </p:sp>
            <p:sp>
              <p:nvSpPr>
                <p:cNvPr id="17" name="Rektangel 16"/>
                <p:cNvSpPr/>
                <p:nvPr/>
              </p:nvSpPr>
              <p:spPr>
                <a:xfrm>
                  <a:off x="1979712" y="5125032"/>
                  <a:ext cx="1404156" cy="68709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sv-SE" dirty="0" err="1"/>
                    <a:t>Module</a:t>
                  </a:r>
                  <a:r>
                    <a:rPr lang="sv-SE" dirty="0"/>
                    <a:t> 1</a:t>
                  </a:r>
                  <a:endParaRPr lang="en-US" dirty="0"/>
                </a:p>
              </p:txBody>
            </p:sp>
            <p:sp>
              <p:nvSpPr>
                <p:cNvPr id="27" name="textruta 26"/>
                <p:cNvSpPr txBox="1"/>
                <p:nvPr/>
              </p:nvSpPr>
              <p:spPr>
                <a:xfrm>
                  <a:off x="3275856" y="5820513"/>
                  <a:ext cx="1579278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sz="1200" dirty="0"/>
                    <a:t>&lt;</a:t>
                  </a:r>
                  <a:r>
                    <a:rPr lang="sv-SE" sz="1200" dirty="0" err="1"/>
                    <a:t>model_dependency</a:t>
                  </a:r>
                  <a:r>
                    <a:rPr lang="sv-SE" sz="1200" dirty="0"/>
                    <a:t>&gt;</a:t>
                  </a:r>
                  <a:endParaRPr lang="en-US" sz="1200" dirty="0"/>
                </a:p>
              </p:txBody>
            </p:sp>
          </p:grpSp>
          <p:sp>
            <p:nvSpPr>
              <p:cNvPr id="20" name="Rektangel 19"/>
              <p:cNvSpPr/>
              <p:nvPr/>
            </p:nvSpPr>
            <p:spPr>
              <a:xfrm>
                <a:off x="5114188" y="4077072"/>
                <a:ext cx="1401275" cy="685680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model</a:t>
                </a:r>
                <a:r>
                  <a:rPr lang="sv-SE" dirty="0"/>
                  <a:t> </a:t>
                </a:r>
                <a:endParaRPr lang="en-US" dirty="0"/>
              </a:p>
            </p:txBody>
          </p:sp>
          <p:cxnSp>
            <p:nvCxnSpPr>
              <p:cNvPr id="21" name="Rak pil 20"/>
              <p:cNvCxnSpPr>
                <a:stCxn id="17" idx="2"/>
                <a:endCxn id="20" idx="1"/>
              </p:cNvCxnSpPr>
              <p:nvPr/>
            </p:nvCxnSpPr>
            <p:spPr>
              <a:xfrm>
                <a:off x="3473878" y="3684042"/>
                <a:ext cx="1640310" cy="735870"/>
              </a:xfrm>
              <a:prstGeom prst="straightConnector1">
                <a:avLst/>
              </a:prstGeom>
              <a:ln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Rak pil 29"/>
            <p:cNvCxnSpPr>
              <a:stCxn id="16" idx="2"/>
              <a:endCxn id="20" idx="0"/>
            </p:cNvCxnSpPr>
            <p:nvPr/>
          </p:nvCxnSpPr>
          <p:spPr>
            <a:xfrm flipH="1">
              <a:off x="5670810" y="3646433"/>
              <a:ext cx="752" cy="393031"/>
            </a:xfrm>
            <a:prstGeom prst="straightConnector1">
              <a:avLst/>
            </a:prstGeom>
            <a:ln>
              <a:headEnd type="non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50452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6912768" cy="936104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r>
              <a:rPr lang="sv-SE" dirty="0"/>
              <a:t> – Process SENDER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357587"/>
              </p:ext>
            </p:extLst>
          </p:nvPr>
        </p:nvGraphicFramePr>
        <p:xfrm>
          <a:off x="1043608" y="1772816"/>
          <a:ext cx="7234136" cy="3991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76328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043608" y="404664"/>
            <a:ext cx="7200800" cy="936104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Module</a:t>
            </a:r>
            <a:r>
              <a:rPr lang="sv-SE" dirty="0"/>
              <a:t> </a:t>
            </a:r>
            <a:r>
              <a:rPr lang="sv-SE" dirty="0" err="1"/>
              <a:t>communication</a:t>
            </a:r>
            <a:r>
              <a:rPr lang="sv-SE" dirty="0"/>
              <a:t> – Process RECIEVER</a:t>
            </a: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654876"/>
              </p:ext>
            </p:extLst>
          </p:nvPr>
        </p:nvGraphicFramePr>
        <p:xfrm>
          <a:off x="1043608" y="1772816"/>
          <a:ext cx="7103623" cy="39192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3970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47664" y="2420888"/>
            <a:ext cx="6090308" cy="965969"/>
          </a:xfrm>
        </p:spPr>
        <p:txBody>
          <a:bodyPr>
            <a:normAutofit/>
          </a:bodyPr>
          <a:lstStyle/>
          <a:p>
            <a:r>
              <a:rPr lang="sv-SE" dirty="0"/>
              <a:t>Communication </a:t>
            </a:r>
            <a:r>
              <a:rPr lang="sv-SE" dirty="0" err="1"/>
              <a:t>with</a:t>
            </a:r>
            <a:r>
              <a:rPr lang="sv-SE" dirty="0"/>
              <a:t> GUI</a:t>
            </a:r>
          </a:p>
        </p:txBody>
      </p:sp>
    </p:spTree>
    <p:extLst>
      <p:ext uri="{BB962C8B-B14F-4D97-AF65-F5344CB8AC3E}">
        <p14:creationId xmlns:p14="http://schemas.microsoft.com/office/powerpoint/2010/main" val="2238813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904656" cy="1143000"/>
          </a:xfrm>
        </p:spPr>
        <p:txBody>
          <a:bodyPr/>
          <a:lstStyle/>
          <a:p>
            <a:r>
              <a:rPr lang="sv-SE" dirty="0"/>
              <a:t>Tech stack </a:t>
            </a:r>
            <a:r>
              <a:rPr lang="sv-SE" dirty="0" err="1"/>
              <a:t>used</a:t>
            </a:r>
            <a:endParaRPr lang="sv-SE" dirty="0"/>
          </a:p>
        </p:txBody>
      </p:sp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>
          <a:xfrm>
            <a:off x="4644008" y="1484784"/>
            <a:ext cx="4392488" cy="4382424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</p:txBody>
      </p:sp>
      <p:sp>
        <p:nvSpPr>
          <p:cNvPr id="8" name="textruta 7"/>
          <p:cNvSpPr txBox="1"/>
          <p:nvPr/>
        </p:nvSpPr>
        <p:spPr>
          <a:xfrm>
            <a:off x="1115616" y="1770168"/>
            <a:ext cx="68407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Maven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Jenkins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JIRA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Confluence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GitHub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Wildfly</a:t>
            </a:r>
            <a:r>
              <a:rPr lang="sv-SE" dirty="0"/>
              <a:t> 8.2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JavaEE</a:t>
            </a:r>
            <a:r>
              <a:rPr lang="sv-SE" dirty="0"/>
              <a:t> 7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AngularJS</a:t>
            </a:r>
            <a:r>
              <a:rPr lang="sv-SE" dirty="0"/>
              <a:t>/</a:t>
            </a:r>
            <a:r>
              <a:rPr lang="sv-SE" dirty="0" err="1"/>
              <a:t>Jquery</a:t>
            </a:r>
            <a:r>
              <a:rPr lang="sv-SE" dirty="0"/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ActiveMQ</a:t>
            </a:r>
            <a:r>
              <a:rPr lang="sv-SE" dirty="0"/>
              <a:t> </a:t>
            </a:r>
            <a:r>
              <a:rPr lang="sv-SE" dirty="0" err="1"/>
              <a:t>Message</a:t>
            </a:r>
            <a:r>
              <a:rPr lang="sv-SE" dirty="0"/>
              <a:t> </a:t>
            </a:r>
            <a:r>
              <a:rPr lang="sv-SE" dirty="0" err="1"/>
              <a:t>broker</a:t>
            </a:r>
            <a:r>
              <a:rPr lang="sv-SE" dirty="0"/>
              <a:t> (JMS 1.0)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Hibernate</a:t>
            </a:r>
            <a:r>
              <a:rPr lang="sv-SE" dirty="0"/>
              <a:t>/</a:t>
            </a:r>
            <a:r>
              <a:rPr lang="sv-SE" dirty="0" err="1"/>
              <a:t>Hibernate</a:t>
            </a:r>
            <a:r>
              <a:rPr lang="sv-SE" dirty="0"/>
              <a:t> Spatial/</a:t>
            </a:r>
            <a:r>
              <a:rPr lang="sv-SE" dirty="0" err="1"/>
              <a:t>Hibernate</a:t>
            </a:r>
            <a:r>
              <a:rPr lang="sv-SE" dirty="0"/>
              <a:t> </a:t>
            </a:r>
            <a:r>
              <a:rPr lang="sv-SE" dirty="0" err="1"/>
              <a:t>Search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Liquibase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Docker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106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764704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/>
              <a:t>GUI as ”</a:t>
            </a:r>
            <a:r>
              <a:rPr lang="sv-SE" dirty="0" err="1"/>
              <a:t>Glue</a:t>
            </a:r>
            <a:r>
              <a:rPr lang="sv-SE" dirty="0"/>
              <a:t> </a:t>
            </a:r>
            <a:r>
              <a:rPr lang="sv-SE" dirty="0" err="1"/>
              <a:t>layer</a:t>
            </a:r>
            <a:r>
              <a:rPr lang="sv-SE" dirty="0"/>
              <a:t>”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747391"/>
          </a:xfrm>
        </p:spPr>
        <p:txBody>
          <a:bodyPr/>
          <a:lstStyle/>
          <a:p>
            <a:r>
              <a:rPr lang="sv-SE" dirty="0" err="1"/>
              <a:t>UnionVms</a:t>
            </a:r>
            <a:r>
              <a:rPr lang="sv-SE" dirty="0"/>
              <a:t> is not </a:t>
            </a:r>
            <a:r>
              <a:rPr lang="sv-SE" dirty="0" err="1"/>
              <a:t>modular</a:t>
            </a:r>
            <a:r>
              <a:rPr lang="sv-SE" dirty="0"/>
              <a:t> in </a:t>
            </a:r>
            <a:r>
              <a:rPr lang="sv-SE" dirty="0" err="1"/>
              <a:t>its</a:t>
            </a:r>
            <a:r>
              <a:rPr lang="sv-SE" dirty="0"/>
              <a:t> </a:t>
            </a:r>
            <a:r>
              <a:rPr lang="sv-SE" dirty="0" err="1"/>
              <a:t>nature</a:t>
            </a:r>
            <a:r>
              <a:rPr lang="sv-SE" dirty="0"/>
              <a:t> </a:t>
            </a:r>
            <a:r>
              <a:rPr lang="sv-SE" dirty="0" err="1"/>
              <a:t>regarding</a:t>
            </a:r>
            <a:r>
              <a:rPr lang="sv-SE" dirty="0"/>
              <a:t> </a:t>
            </a:r>
            <a:r>
              <a:rPr lang="sv-SE" dirty="0" err="1"/>
              <a:t>usability</a:t>
            </a:r>
            <a:r>
              <a:rPr lang="sv-SE" dirty="0"/>
              <a:t>.</a:t>
            </a:r>
          </a:p>
          <a:p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closely</a:t>
            </a:r>
            <a:r>
              <a:rPr lang="sv-SE" dirty="0"/>
              <a:t> </a:t>
            </a:r>
            <a:r>
              <a:rPr lang="sv-SE" dirty="0" err="1"/>
              <a:t>interact</a:t>
            </a:r>
            <a:r>
              <a:rPr lang="sv-SE" dirty="0"/>
              <a:t>.</a:t>
            </a:r>
          </a:p>
          <a:p>
            <a:r>
              <a:rPr lang="sv-SE" dirty="0" err="1"/>
              <a:t>Frontend</a:t>
            </a:r>
            <a:r>
              <a:rPr lang="sv-SE" dirty="0"/>
              <a:t> ”</a:t>
            </a:r>
            <a:r>
              <a:rPr lang="sv-SE" dirty="0" err="1"/>
              <a:t>glues</a:t>
            </a:r>
            <a:r>
              <a:rPr lang="sv-SE" dirty="0"/>
              <a:t>” the data </a:t>
            </a:r>
            <a:r>
              <a:rPr lang="sv-SE" dirty="0" err="1"/>
              <a:t>together</a:t>
            </a:r>
            <a:r>
              <a:rPr lang="sv-SE" dirty="0"/>
              <a:t>.</a:t>
            </a:r>
          </a:p>
          <a:p>
            <a:r>
              <a:rPr lang="sv-SE" dirty="0" err="1"/>
              <a:t>Backend</a:t>
            </a:r>
            <a:r>
              <a:rPr lang="sv-SE" dirty="0"/>
              <a:t> </a:t>
            </a:r>
            <a:r>
              <a:rPr lang="sv-SE" dirty="0" err="1"/>
              <a:t>modules</a:t>
            </a:r>
            <a:r>
              <a:rPr lang="sv-SE" dirty="0"/>
              <a:t> do not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.</a:t>
            </a:r>
          </a:p>
          <a:p>
            <a:endParaRPr lang="en-US" dirty="0"/>
          </a:p>
        </p:txBody>
      </p:sp>
      <p:grpSp>
        <p:nvGrpSpPr>
          <p:cNvPr id="17" name="Grupp 16"/>
          <p:cNvGrpSpPr/>
          <p:nvPr/>
        </p:nvGrpSpPr>
        <p:grpSpPr>
          <a:xfrm>
            <a:off x="2123728" y="3717032"/>
            <a:ext cx="4248472" cy="2650569"/>
            <a:chOff x="2411760" y="4005064"/>
            <a:chExt cx="2763386" cy="1518323"/>
          </a:xfrm>
        </p:grpSpPr>
        <p:grpSp>
          <p:nvGrpSpPr>
            <p:cNvPr id="6" name="Grupp 5"/>
            <p:cNvGrpSpPr/>
            <p:nvPr/>
          </p:nvGrpSpPr>
          <p:grpSpPr>
            <a:xfrm>
              <a:off x="2411760" y="4005064"/>
              <a:ext cx="2763386" cy="1518323"/>
              <a:chOff x="971600" y="3717032"/>
              <a:chExt cx="2763386" cy="1518323"/>
            </a:xfrm>
          </p:grpSpPr>
          <p:sp>
            <p:nvSpPr>
              <p:cNvPr id="9" name="Rektangel 8"/>
              <p:cNvSpPr/>
              <p:nvPr/>
            </p:nvSpPr>
            <p:spPr>
              <a:xfrm>
                <a:off x="971600" y="4653136"/>
                <a:ext cx="1323226" cy="5822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r>
                  <a:rPr lang="sv-SE" dirty="0"/>
                  <a:t> 1</a:t>
                </a:r>
                <a:endParaRPr lang="en-US" dirty="0"/>
              </a:p>
            </p:txBody>
          </p:sp>
          <p:sp>
            <p:nvSpPr>
              <p:cNvPr id="10" name="Rektangel 9"/>
              <p:cNvSpPr/>
              <p:nvPr/>
            </p:nvSpPr>
            <p:spPr>
              <a:xfrm>
                <a:off x="1731404" y="3717032"/>
                <a:ext cx="1323226" cy="582219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b="1" dirty="0"/>
                  <a:t>GUI</a:t>
                </a:r>
              </a:p>
              <a:p>
                <a:pPr algn="ctr"/>
                <a:r>
                  <a:rPr lang="sv-SE" dirty="0"/>
                  <a:t>Process and </a:t>
                </a:r>
                <a:r>
                  <a:rPr lang="sv-SE" dirty="0" err="1"/>
                  <a:t>combine</a:t>
                </a:r>
                <a:r>
                  <a:rPr lang="sv-SE" dirty="0"/>
                  <a:t> data</a:t>
                </a:r>
                <a:endParaRPr lang="en-US" dirty="0"/>
              </a:p>
            </p:txBody>
          </p:sp>
          <p:cxnSp>
            <p:nvCxnSpPr>
              <p:cNvPr id="11" name="Rak pil 17"/>
              <p:cNvCxnSpPr>
                <a:stCxn id="10" idx="2"/>
                <a:endCxn id="9" idx="0"/>
              </p:cNvCxnSpPr>
              <p:nvPr/>
            </p:nvCxnSpPr>
            <p:spPr>
              <a:xfrm flipH="1">
                <a:off x="1633213" y="4299251"/>
                <a:ext cx="759804" cy="353885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Rektangel 12"/>
              <p:cNvSpPr/>
              <p:nvPr/>
            </p:nvSpPr>
            <p:spPr>
              <a:xfrm>
                <a:off x="2411760" y="4653135"/>
                <a:ext cx="1323226" cy="582219"/>
              </a:xfrm>
              <a:prstGeom prst="rect">
                <a:avLst/>
              </a:prstGeom>
              <a:solidFill>
                <a:schemeClr val="accent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dirty="0" err="1"/>
                  <a:t>Module</a:t>
                </a:r>
                <a:r>
                  <a:rPr lang="sv-SE" dirty="0"/>
                  <a:t> 2</a:t>
                </a:r>
                <a:endParaRPr lang="en-US" dirty="0"/>
              </a:p>
            </p:txBody>
          </p:sp>
          <p:cxnSp>
            <p:nvCxnSpPr>
              <p:cNvPr id="14" name="Rak pil 37"/>
              <p:cNvCxnSpPr>
                <a:stCxn id="10" idx="2"/>
                <a:endCxn id="13" idx="0"/>
              </p:cNvCxnSpPr>
              <p:nvPr/>
            </p:nvCxnSpPr>
            <p:spPr>
              <a:xfrm>
                <a:off x="2393017" y="4299251"/>
                <a:ext cx="680356" cy="35388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textruta 6"/>
            <p:cNvSpPr txBox="1"/>
            <p:nvPr/>
          </p:nvSpPr>
          <p:spPr>
            <a:xfrm>
              <a:off x="3677247" y="4664167"/>
              <a:ext cx="4867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REST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2190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272808" cy="965969"/>
          </a:xfrm>
        </p:spPr>
        <p:txBody>
          <a:bodyPr>
            <a:normAutofit fontScale="90000"/>
          </a:bodyPr>
          <a:lstStyle/>
          <a:p>
            <a:r>
              <a:rPr lang="sv-SE" dirty="0" err="1"/>
              <a:t>Modularity</a:t>
            </a:r>
            <a:r>
              <a:rPr lang="sv-SE" dirty="0"/>
              <a:t> and </a:t>
            </a:r>
            <a:r>
              <a:rPr lang="sv-SE" dirty="0" err="1"/>
              <a:t>combining</a:t>
            </a:r>
            <a:r>
              <a:rPr lang="sv-SE" dirty="0"/>
              <a:t> data</a:t>
            </a:r>
          </a:p>
        </p:txBody>
      </p:sp>
    </p:spTree>
    <p:extLst>
      <p:ext uri="{BB962C8B-B14F-4D97-AF65-F5344CB8AC3E}">
        <p14:creationId xmlns:p14="http://schemas.microsoft.com/office/powerpoint/2010/main" val="3123101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764704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ConnectID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811287"/>
          </a:xfrm>
        </p:spPr>
        <p:txBody>
          <a:bodyPr/>
          <a:lstStyle/>
          <a:p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dont</a:t>
            </a:r>
            <a:r>
              <a:rPr lang="sv-SE" dirty="0"/>
              <a:t>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but</a:t>
            </a:r>
            <a:r>
              <a:rPr lang="sv-SE" dirty="0"/>
              <a:t> still </a:t>
            </a:r>
            <a:r>
              <a:rPr lang="sv-SE" dirty="0" err="1"/>
              <a:t>depend</a:t>
            </a:r>
            <a:r>
              <a:rPr lang="sv-SE" dirty="0"/>
              <a:t> on </a:t>
            </a: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other</a:t>
            </a:r>
            <a:endParaRPr lang="sv-SE" dirty="0"/>
          </a:p>
          <a:p>
            <a:r>
              <a:rPr lang="sv-SE" dirty="0"/>
              <a:t>An </a:t>
            </a:r>
            <a:r>
              <a:rPr lang="sv-SE" dirty="0" err="1"/>
              <a:t>example</a:t>
            </a:r>
            <a:r>
              <a:rPr lang="sv-SE" dirty="0"/>
              <a:t>…</a:t>
            </a:r>
          </a:p>
          <a:p>
            <a:endParaRPr lang="en-US" dirty="0"/>
          </a:p>
        </p:txBody>
      </p:sp>
      <p:sp>
        <p:nvSpPr>
          <p:cNvPr id="33" name="Rektangel 32"/>
          <p:cNvSpPr/>
          <p:nvPr/>
        </p:nvSpPr>
        <p:spPr>
          <a:xfrm>
            <a:off x="1403648" y="3573016"/>
            <a:ext cx="2034348" cy="8723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Asset</a:t>
            </a:r>
            <a:endParaRPr lang="en-US" dirty="0"/>
          </a:p>
        </p:txBody>
      </p:sp>
      <p:sp>
        <p:nvSpPr>
          <p:cNvPr id="36" name="Rektangel 35"/>
          <p:cNvSpPr/>
          <p:nvPr/>
        </p:nvSpPr>
        <p:spPr>
          <a:xfrm>
            <a:off x="5508104" y="3573016"/>
            <a:ext cx="2034348" cy="8723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Movement</a:t>
            </a:r>
            <a:endParaRPr lang="en-US" dirty="0"/>
          </a:p>
        </p:txBody>
      </p:sp>
      <p:cxnSp>
        <p:nvCxnSpPr>
          <p:cNvPr id="39" name="Rak pilkoppling 38"/>
          <p:cNvCxnSpPr>
            <a:stCxn id="36" idx="1"/>
            <a:endCxn id="33" idx="3"/>
          </p:cNvCxnSpPr>
          <p:nvPr/>
        </p:nvCxnSpPr>
        <p:spPr>
          <a:xfrm flipH="1">
            <a:off x="3437996" y="4009205"/>
            <a:ext cx="207010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ktangel 39"/>
          <p:cNvSpPr/>
          <p:nvPr/>
        </p:nvSpPr>
        <p:spPr>
          <a:xfrm>
            <a:off x="3967773" y="3559902"/>
            <a:ext cx="101014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Relates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</a:t>
            </a:r>
            <a:endParaRPr lang="sv-SE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Rektangel 40"/>
          <p:cNvSpPr/>
          <p:nvPr/>
        </p:nvSpPr>
        <p:spPr>
          <a:xfrm>
            <a:off x="2169609" y="4855250"/>
            <a:ext cx="561662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Modules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share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model</a:t>
            </a:r>
            <a:endParaRPr lang="sv-SE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sv-SE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Movement</a:t>
            </a:r>
            <a:r>
              <a:rPr lang="sv-S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</a:t>
            </a:r>
            <a:r>
              <a:rPr lang="sv-S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 </a:t>
            </a:r>
            <a:r>
              <a:rPr lang="sv-SE" sz="16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query</a:t>
            </a:r>
            <a:r>
              <a:rPr lang="sv-SE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Asset</a:t>
            </a:r>
          </a:p>
          <a:p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How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Movement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know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about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Asset?.. It </a:t>
            </a:r>
            <a:r>
              <a:rPr lang="sv-SE" sz="1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does</a:t>
            </a:r>
            <a:r>
              <a:rPr lang="sv-SE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not</a:t>
            </a:r>
            <a:endParaRPr lang="sv-SE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7934515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764704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ConnectID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1560" y="1587909"/>
            <a:ext cx="7886700" cy="883295"/>
          </a:xfrm>
        </p:spPr>
        <p:txBody>
          <a:bodyPr>
            <a:normAutofit fontScale="92500"/>
          </a:bodyPr>
          <a:lstStyle/>
          <a:p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persisting</a:t>
            </a:r>
            <a:r>
              <a:rPr lang="sv-SE" dirty="0"/>
              <a:t>…</a:t>
            </a:r>
          </a:p>
          <a:p>
            <a:r>
              <a:rPr lang="sv-SE" dirty="0"/>
              <a:t>Sender </a:t>
            </a:r>
            <a:r>
              <a:rPr lang="sv-SE" dirty="0" err="1"/>
              <a:t>of</a:t>
            </a:r>
            <a:r>
              <a:rPr lang="sv-SE" dirty="0"/>
              <a:t> data </a:t>
            </a:r>
            <a:r>
              <a:rPr lang="sv-SE" dirty="0" err="1"/>
              <a:t>decides</a:t>
            </a:r>
            <a:r>
              <a:rPr lang="sv-SE" dirty="0"/>
              <a:t> </a:t>
            </a:r>
            <a:r>
              <a:rPr lang="sv-SE" dirty="0" err="1"/>
              <a:t>what</a:t>
            </a:r>
            <a:r>
              <a:rPr lang="sv-SE" dirty="0"/>
              <a:t> </a:t>
            </a:r>
            <a:r>
              <a:rPr lang="sv-SE" dirty="0" err="1"/>
              <a:t>ConnectID</a:t>
            </a:r>
            <a:r>
              <a:rPr lang="sv-SE" dirty="0"/>
              <a:t> is =&gt; </a:t>
            </a:r>
            <a:r>
              <a:rPr lang="sv-SE" dirty="0" err="1"/>
              <a:t>Unique</a:t>
            </a:r>
            <a:r>
              <a:rPr lang="sv-SE" dirty="0"/>
              <a:t> </a:t>
            </a:r>
            <a:r>
              <a:rPr lang="sv-SE" dirty="0" err="1"/>
              <a:t>identifier</a:t>
            </a:r>
            <a:r>
              <a:rPr lang="sv-SE" dirty="0"/>
              <a:t> for an </a:t>
            </a:r>
            <a:r>
              <a:rPr lang="sv-SE" dirty="0" err="1"/>
              <a:t>object</a:t>
            </a:r>
            <a:endParaRPr lang="sv-SE" dirty="0"/>
          </a:p>
          <a:p>
            <a:endParaRPr lang="sv-SE" dirty="0"/>
          </a:p>
          <a:p>
            <a:endParaRPr lang="en-US" dirty="0"/>
          </a:p>
        </p:txBody>
      </p:sp>
      <p:sp>
        <p:nvSpPr>
          <p:cNvPr id="36" name="Rektangel 35"/>
          <p:cNvSpPr/>
          <p:nvPr/>
        </p:nvSpPr>
        <p:spPr>
          <a:xfrm>
            <a:off x="6372200" y="3717032"/>
            <a:ext cx="2034348" cy="8723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Movement</a:t>
            </a:r>
            <a:endParaRPr lang="en-US" dirty="0"/>
          </a:p>
        </p:txBody>
      </p:sp>
      <p:sp>
        <p:nvSpPr>
          <p:cNvPr id="2" name="textruta 1"/>
          <p:cNvSpPr txBox="1"/>
          <p:nvPr/>
        </p:nvSpPr>
        <p:spPr>
          <a:xfrm>
            <a:off x="971600" y="2612726"/>
            <a:ext cx="4735438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&lt;ns2:createMovementRequest&gt;</a:t>
            </a:r>
          </a:p>
          <a:p>
            <a:r>
              <a:rPr lang="en-US" sz="1100" dirty="0"/>
              <a:t>    &lt;method&gt;CREATE&lt;/method&gt;</a:t>
            </a:r>
          </a:p>
          <a:p>
            <a:r>
              <a:rPr lang="en-US" sz="1100" dirty="0"/>
              <a:t>    &lt;username&gt;</a:t>
            </a:r>
            <a:r>
              <a:rPr lang="en-US" sz="1100" dirty="0" err="1"/>
              <a:t>jojoha</a:t>
            </a:r>
            <a:r>
              <a:rPr lang="en-US" sz="1100" dirty="0"/>
              <a:t>&lt;/username&gt;</a:t>
            </a:r>
          </a:p>
          <a:p>
            <a:r>
              <a:rPr lang="en-US" sz="1100" dirty="0"/>
              <a:t>    &lt;movement&gt;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connectId</a:t>
            </a:r>
            <a:r>
              <a:rPr lang="en-US" sz="1100" dirty="0"/>
              <a:t>&gt;</a:t>
            </a:r>
            <a:r>
              <a:rPr lang="en-US" sz="1100" dirty="0" err="1"/>
              <a:t>Could_Be_Anyhthing</a:t>
            </a:r>
            <a:r>
              <a:rPr lang="en-US" sz="1100" dirty="0"/>
              <a:t>&lt;/</a:t>
            </a:r>
            <a:r>
              <a:rPr lang="en-US" sz="1100" dirty="0" err="1"/>
              <a:t>connectId</a:t>
            </a:r>
            <a:r>
              <a:rPr lang="en-US" sz="1100" dirty="0"/>
              <a:t>&gt;</a:t>
            </a:r>
          </a:p>
          <a:p>
            <a:r>
              <a:rPr lang="en-US" sz="1100" dirty="0"/>
              <a:t>        &lt;position&gt;</a:t>
            </a:r>
          </a:p>
          <a:p>
            <a:r>
              <a:rPr lang="en-US" sz="1100" dirty="0"/>
              <a:t>            &lt;longitude&gt;1.0&lt;/longitude&gt;</a:t>
            </a:r>
          </a:p>
          <a:p>
            <a:r>
              <a:rPr lang="en-US" sz="1100" dirty="0"/>
              <a:t>            &lt;latitude&gt;2.0&lt;/latitude&gt;</a:t>
            </a:r>
          </a:p>
          <a:p>
            <a:r>
              <a:rPr lang="en-US" sz="1100" dirty="0"/>
              <a:t>            &lt;altitude </a:t>
            </a:r>
            <a:r>
              <a:rPr lang="en-US" sz="1100" dirty="0" err="1"/>
              <a:t>xsi:nil</a:t>
            </a:r>
            <a:r>
              <a:rPr lang="en-US" sz="1100" dirty="0"/>
              <a:t>="true"/&gt;</a:t>
            </a:r>
          </a:p>
          <a:p>
            <a:r>
              <a:rPr lang="en-US" sz="1100" dirty="0"/>
              <a:t>        &lt;/position&gt;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positionTime</a:t>
            </a:r>
            <a:r>
              <a:rPr lang="en-US" sz="1100" dirty="0"/>
              <a:t>&gt;2016-11-22T14:37:40.053+01:00&lt;/</a:t>
            </a:r>
            <a:r>
              <a:rPr lang="en-US" sz="1100" dirty="0" err="1"/>
              <a:t>positionTime</a:t>
            </a:r>
            <a:r>
              <a:rPr lang="en-US" sz="1100" dirty="0"/>
              <a:t>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reportedSpeed</a:t>
            </a:r>
            <a:r>
              <a:rPr lang="en-US" sz="1100" dirty="0"/>
              <a:t>&gt;4&lt;/</a:t>
            </a:r>
            <a:r>
              <a:rPr lang="en-US" sz="1100" dirty="0" err="1"/>
              <a:t>reportedSpeed</a:t>
            </a:r>
            <a:r>
              <a:rPr lang="en-US" sz="1100" dirty="0"/>
              <a:t>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reportedCourse</a:t>
            </a:r>
            <a:r>
              <a:rPr lang="en-US" sz="1100" dirty="0"/>
              <a:t>&gt;150&lt;/</a:t>
            </a:r>
            <a:r>
              <a:rPr lang="en-US" sz="1100" dirty="0" err="1"/>
              <a:t>reportedCourse</a:t>
            </a:r>
            <a:r>
              <a:rPr lang="en-US" sz="1100" dirty="0"/>
              <a:t>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tripNumber</a:t>
            </a:r>
            <a:r>
              <a:rPr lang="en-US" sz="1100" dirty="0"/>
              <a:t> </a:t>
            </a:r>
            <a:r>
              <a:rPr lang="en-US" sz="1100" dirty="0" err="1"/>
              <a:t>xsi:nil</a:t>
            </a:r>
            <a:r>
              <a:rPr lang="en-US" sz="1100" dirty="0"/>
              <a:t>="true"/&gt;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calculatedCourse</a:t>
            </a:r>
            <a:r>
              <a:rPr lang="en-US" sz="1100" dirty="0"/>
              <a:t> </a:t>
            </a:r>
            <a:r>
              <a:rPr lang="en-US" sz="1100" dirty="0" err="1"/>
              <a:t>xsi:nil</a:t>
            </a:r>
            <a:r>
              <a:rPr lang="en-US" sz="1100" dirty="0"/>
              <a:t>="true"/&gt;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calculatedSpeed</a:t>
            </a:r>
            <a:r>
              <a:rPr lang="en-US" sz="1100" dirty="0"/>
              <a:t> </a:t>
            </a:r>
            <a:r>
              <a:rPr lang="en-US" sz="1100" dirty="0" err="1"/>
              <a:t>xsi:nil</a:t>
            </a:r>
            <a:r>
              <a:rPr lang="en-US" sz="1100" dirty="0"/>
              <a:t>="true"/&gt;</a:t>
            </a:r>
          </a:p>
          <a:p>
            <a:r>
              <a:rPr lang="en-US" sz="1100" dirty="0"/>
              <a:t>        &lt;</a:t>
            </a:r>
            <a:r>
              <a:rPr lang="en-US" sz="1100" dirty="0" err="1"/>
              <a:t>movementType</a:t>
            </a:r>
            <a:r>
              <a:rPr lang="en-US" sz="1100" dirty="0"/>
              <a:t>&gt;POS&lt;/</a:t>
            </a:r>
            <a:r>
              <a:rPr lang="en-US" sz="1100" dirty="0" err="1"/>
              <a:t>movementType</a:t>
            </a:r>
            <a:r>
              <a:rPr lang="en-US" sz="1100" dirty="0"/>
              <a:t>&gt;</a:t>
            </a:r>
          </a:p>
          <a:p>
            <a:r>
              <a:rPr lang="en-US" sz="1100" dirty="0"/>
              <a:t>    &lt;/movement&gt;</a:t>
            </a:r>
          </a:p>
          <a:p>
            <a:r>
              <a:rPr lang="en-US" sz="1100" dirty="0"/>
              <a:t>&lt;/ns2:createMovementRequest&gt;</a:t>
            </a:r>
          </a:p>
        </p:txBody>
      </p:sp>
      <p:sp>
        <p:nvSpPr>
          <p:cNvPr id="5" name="Ellips 4"/>
          <p:cNvSpPr/>
          <p:nvPr/>
        </p:nvSpPr>
        <p:spPr>
          <a:xfrm>
            <a:off x="1187624" y="3212976"/>
            <a:ext cx="2952328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Rak pilkoppling 6"/>
          <p:cNvCxnSpPr/>
          <p:nvPr/>
        </p:nvCxnSpPr>
        <p:spPr>
          <a:xfrm>
            <a:off x="5076056" y="4149080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404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764704"/>
            <a:ext cx="5987008" cy="1143000"/>
          </a:xfrm>
        </p:spPr>
        <p:txBody>
          <a:bodyPr>
            <a:normAutofit/>
          </a:bodyPr>
          <a:lstStyle/>
          <a:p>
            <a:r>
              <a:rPr lang="sv-SE" dirty="0" err="1"/>
              <a:t>ConnectID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8268"/>
          </a:xfrm>
        </p:spPr>
        <p:txBody>
          <a:bodyPr>
            <a:normAutofit fontScale="70000" lnSpcReduction="20000"/>
          </a:bodyPr>
          <a:lstStyle/>
          <a:p>
            <a:r>
              <a:rPr lang="sv-SE" dirty="0" err="1"/>
              <a:t>When</a:t>
            </a:r>
            <a:r>
              <a:rPr lang="sv-SE" dirty="0"/>
              <a:t> </a:t>
            </a:r>
            <a:r>
              <a:rPr lang="sv-SE" dirty="0" err="1"/>
              <a:t>reading</a:t>
            </a:r>
            <a:r>
              <a:rPr lang="sv-SE" dirty="0"/>
              <a:t> ( </a:t>
            </a:r>
            <a:r>
              <a:rPr lang="sv-SE" dirty="0" err="1"/>
              <a:t>Could</a:t>
            </a:r>
            <a:r>
              <a:rPr lang="sv-SE" dirty="0"/>
              <a:t> be </a:t>
            </a:r>
            <a:r>
              <a:rPr lang="sv-SE" dirty="0" err="1"/>
              <a:t>any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, </a:t>
            </a:r>
            <a:r>
              <a:rPr lang="sv-SE" dirty="0" err="1"/>
              <a:t>this</a:t>
            </a:r>
            <a:r>
              <a:rPr lang="sv-SE" dirty="0"/>
              <a:t> </a:t>
            </a:r>
            <a:r>
              <a:rPr lang="sv-SE" dirty="0" err="1"/>
              <a:t>example</a:t>
            </a:r>
            <a:r>
              <a:rPr lang="sv-SE" dirty="0"/>
              <a:t> shows the Asset </a:t>
            </a:r>
            <a:r>
              <a:rPr lang="sv-SE" dirty="0" err="1"/>
              <a:t>module</a:t>
            </a:r>
            <a:r>
              <a:rPr lang="sv-SE" dirty="0"/>
              <a:t> )…</a:t>
            </a:r>
          </a:p>
          <a:p>
            <a:r>
              <a:rPr lang="sv-SE" dirty="0" err="1"/>
              <a:t>Uses</a:t>
            </a:r>
            <a:r>
              <a:rPr lang="sv-SE" dirty="0"/>
              <a:t> the </a:t>
            </a:r>
            <a:r>
              <a:rPr lang="sv-SE" dirty="0" err="1"/>
              <a:t>ConnectID</a:t>
            </a:r>
            <a:r>
              <a:rPr lang="sv-SE" dirty="0"/>
              <a:t> as a </a:t>
            </a:r>
            <a:r>
              <a:rPr lang="sv-SE" dirty="0" err="1"/>
              <a:t>unique</a:t>
            </a:r>
            <a:r>
              <a:rPr lang="sv-SE" dirty="0"/>
              <a:t> </a:t>
            </a:r>
            <a:r>
              <a:rPr lang="sv-SE" dirty="0" err="1"/>
              <a:t>identifier</a:t>
            </a:r>
            <a:r>
              <a:rPr lang="sv-SE" dirty="0"/>
              <a:t> for an </a:t>
            </a:r>
            <a:r>
              <a:rPr lang="sv-SE" dirty="0" err="1"/>
              <a:t>Object</a:t>
            </a:r>
            <a:endParaRPr lang="sv-SE" dirty="0"/>
          </a:p>
          <a:p>
            <a:endParaRPr lang="en-US" dirty="0"/>
          </a:p>
        </p:txBody>
      </p:sp>
      <p:sp>
        <p:nvSpPr>
          <p:cNvPr id="36" name="Rektangel 35"/>
          <p:cNvSpPr/>
          <p:nvPr/>
        </p:nvSpPr>
        <p:spPr>
          <a:xfrm>
            <a:off x="6084168" y="5373216"/>
            <a:ext cx="2034348" cy="8723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Movement</a:t>
            </a:r>
            <a:endParaRPr lang="en-US" dirty="0"/>
          </a:p>
        </p:txBody>
      </p:sp>
      <p:sp>
        <p:nvSpPr>
          <p:cNvPr id="2" name="textruta 1"/>
          <p:cNvSpPr txBox="1"/>
          <p:nvPr/>
        </p:nvSpPr>
        <p:spPr>
          <a:xfrm>
            <a:off x="1160646" y="2492896"/>
            <a:ext cx="396864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&lt;movement&gt;</a:t>
            </a:r>
          </a:p>
          <a:p>
            <a:r>
              <a:rPr lang="en-US" sz="1000" dirty="0"/>
              <a:t>        </a:t>
            </a:r>
            <a:r>
              <a:rPr lang="en-US" sz="1000" dirty="0">
                <a:solidFill>
                  <a:srgbClr val="FF0000"/>
                </a:solidFill>
              </a:rPr>
              <a:t>&lt;</a:t>
            </a:r>
            <a:r>
              <a:rPr lang="en-US" sz="1000" dirty="0" err="1">
                <a:solidFill>
                  <a:srgbClr val="FF0000"/>
                </a:solidFill>
              </a:rPr>
              <a:t>connectId</a:t>
            </a:r>
            <a:r>
              <a:rPr lang="en-US" sz="1000" dirty="0">
                <a:solidFill>
                  <a:srgbClr val="FF0000"/>
                </a:solidFill>
              </a:rPr>
              <a:t>&gt;</a:t>
            </a:r>
            <a:r>
              <a:rPr lang="en-US" sz="1000" dirty="0"/>
              <a:t>Reader decides what the ID represents</a:t>
            </a:r>
            <a:r>
              <a:rPr lang="en-US" sz="1000" dirty="0">
                <a:solidFill>
                  <a:srgbClr val="FF0000"/>
                </a:solidFill>
              </a:rPr>
              <a:t>&lt;/</a:t>
            </a:r>
            <a:r>
              <a:rPr lang="en-US" sz="1000" dirty="0" err="1">
                <a:solidFill>
                  <a:srgbClr val="FF0000"/>
                </a:solidFill>
              </a:rPr>
              <a:t>connectId</a:t>
            </a:r>
            <a:r>
              <a:rPr lang="en-US" sz="1000" dirty="0">
                <a:solidFill>
                  <a:srgbClr val="FF0000"/>
                </a:solidFill>
              </a:rPr>
              <a:t>&gt;</a:t>
            </a:r>
          </a:p>
          <a:p>
            <a:r>
              <a:rPr lang="en-US" sz="1000" dirty="0"/>
              <a:t>        &lt;position&gt;</a:t>
            </a:r>
          </a:p>
          <a:p>
            <a:r>
              <a:rPr lang="en-US" sz="1000" dirty="0"/>
              <a:t>            &lt;longitude&gt;1.0&lt;/longitude&gt;</a:t>
            </a:r>
          </a:p>
          <a:p>
            <a:r>
              <a:rPr lang="en-US" sz="1000" dirty="0"/>
              <a:t>            &lt;latitude&gt;2.0&lt;/latitude&gt;</a:t>
            </a:r>
          </a:p>
          <a:p>
            <a:r>
              <a:rPr lang="en-US" sz="1000" dirty="0"/>
              <a:t>            &lt;altitude </a:t>
            </a:r>
            <a:r>
              <a:rPr lang="en-US" sz="1000" dirty="0" err="1"/>
              <a:t>xsi:nil</a:t>
            </a:r>
            <a:r>
              <a:rPr lang="en-US" sz="1000" dirty="0"/>
              <a:t>="true"/&gt;</a:t>
            </a:r>
          </a:p>
          <a:p>
            <a:r>
              <a:rPr lang="en-US" sz="1000" dirty="0"/>
              <a:t>        &lt;/position&gt;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positionTime</a:t>
            </a:r>
            <a:r>
              <a:rPr lang="en-US" sz="1000" dirty="0"/>
              <a:t>&gt;2016-11-22T14:37:40.053+01:00&lt;/</a:t>
            </a:r>
            <a:r>
              <a:rPr lang="en-US" sz="1000" dirty="0" err="1"/>
              <a:t>positionTime</a:t>
            </a:r>
            <a:r>
              <a:rPr lang="en-US" sz="1000" dirty="0"/>
              <a:t>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reportedSpeed</a:t>
            </a:r>
            <a:r>
              <a:rPr lang="en-US" sz="1000" dirty="0"/>
              <a:t>&gt;4&lt;/</a:t>
            </a:r>
            <a:r>
              <a:rPr lang="en-US" sz="1000" dirty="0" err="1"/>
              <a:t>reportedSpeed</a:t>
            </a:r>
            <a:r>
              <a:rPr lang="en-US" sz="1000" dirty="0"/>
              <a:t>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reportedCourse</a:t>
            </a:r>
            <a:r>
              <a:rPr lang="en-US" sz="1000" dirty="0"/>
              <a:t>&gt;150&lt;/</a:t>
            </a:r>
            <a:r>
              <a:rPr lang="en-US" sz="1000" dirty="0" err="1"/>
              <a:t>reportedCourse</a:t>
            </a:r>
            <a:r>
              <a:rPr lang="en-US" sz="1000" dirty="0"/>
              <a:t>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tripNumber</a:t>
            </a:r>
            <a:r>
              <a:rPr lang="en-US" sz="1000" dirty="0"/>
              <a:t> </a:t>
            </a:r>
            <a:r>
              <a:rPr lang="en-US" sz="1000" dirty="0" err="1"/>
              <a:t>xsi:nil</a:t>
            </a:r>
            <a:r>
              <a:rPr lang="en-US" sz="1000" dirty="0"/>
              <a:t>="true"/&gt;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calculatedCourse</a:t>
            </a:r>
            <a:r>
              <a:rPr lang="en-US" sz="1000" dirty="0"/>
              <a:t> </a:t>
            </a:r>
            <a:r>
              <a:rPr lang="en-US" sz="1000" dirty="0" err="1"/>
              <a:t>xsi:nil</a:t>
            </a:r>
            <a:r>
              <a:rPr lang="en-US" sz="1000" dirty="0"/>
              <a:t>="true"/&gt;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calculatedSpeed</a:t>
            </a:r>
            <a:r>
              <a:rPr lang="en-US" sz="1000" dirty="0"/>
              <a:t> </a:t>
            </a:r>
            <a:r>
              <a:rPr lang="en-US" sz="1000" dirty="0" err="1"/>
              <a:t>xsi:nil</a:t>
            </a:r>
            <a:r>
              <a:rPr lang="en-US" sz="1000" dirty="0"/>
              <a:t>="true"/&gt;</a:t>
            </a:r>
          </a:p>
          <a:p>
            <a:r>
              <a:rPr lang="en-US" sz="1000" dirty="0"/>
              <a:t>        &lt;</a:t>
            </a:r>
            <a:r>
              <a:rPr lang="en-US" sz="1000" dirty="0" err="1"/>
              <a:t>movementType</a:t>
            </a:r>
            <a:r>
              <a:rPr lang="en-US" sz="1000" dirty="0"/>
              <a:t>&gt;POS&lt;/</a:t>
            </a:r>
            <a:r>
              <a:rPr lang="en-US" sz="1000" dirty="0" err="1"/>
              <a:t>movementType</a:t>
            </a:r>
            <a:r>
              <a:rPr lang="en-US" sz="1000" dirty="0"/>
              <a:t>&gt;</a:t>
            </a:r>
          </a:p>
          <a:p>
            <a:r>
              <a:rPr lang="en-US" sz="1000" dirty="0"/>
              <a:t>    &lt;/movement&gt;</a:t>
            </a:r>
          </a:p>
        </p:txBody>
      </p:sp>
      <p:cxnSp>
        <p:nvCxnSpPr>
          <p:cNvPr id="7" name="Rak pilkoppling 6"/>
          <p:cNvCxnSpPr/>
          <p:nvPr/>
        </p:nvCxnSpPr>
        <p:spPr>
          <a:xfrm flipH="1" flipV="1">
            <a:off x="7101341" y="4703116"/>
            <a:ext cx="1" cy="6026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Vänster klammerparentes 9"/>
          <p:cNvSpPr/>
          <p:nvPr/>
        </p:nvSpPr>
        <p:spPr>
          <a:xfrm>
            <a:off x="5244617" y="2835490"/>
            <a:ext cx="864096" cy="3600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ruta 11"/>
          <p:cNvSpPr txBox="1"/>
          <p:nvPr/>
        </p:nvSpPr>
        <p:spPr>
          <a:xfrm>
            <a:off x="6259287" y="3233818"/>
            <a:ext cx="208823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/>
              <a:t>&lt;ns2:createMovementRequest&gt;</a:t>
            </a:r>
          </a:p>
          <a:p>
            <a:r>
              <a:rPr lang="en-US" sz="500" dirty="0"/>
              <a:t>    &lt;method&gt;CREATE&lt;/method&gt;</a:t>
            </a:r>
          </a:p>
          <a:p>
            <a:r>
              <a:rPr lang="en-US" sz="500" dirty="0"/>
              <a:t>    &lt;username&gt;</a:t>
            </a:r>
            <a:r>
              <a:rPr lang="en-US" sz="500" dirty="0" err="1"/>
              <a:t>jojoha</a:t>
            </a:r>
            <a:r>
              <a:rPr lang="en-US" sz="500" dirty="0"/>
              <a:t>&lt;/username&gt;</a:t>
            </a:r>
          </a:p>
          <a:p>
            <a:r>
              <a:rPr lang="en-US" sz="500" dirty="0"/>
              <a:t>    &lt;movement&gt;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connectId</a:t>
            </a:r>
            <a:r>
              <a:rPr lang="en-US" sz="500" dirty="0"/>
              <a:t>&gt;</a:t>
            </a:r>
            <a:r>
              <a:rPr lang="en-US" sz="500" dirty="0" err="1"/>
              <a:t>Could_Be_Anyhthing</a:t>
            </a:r>
            <a:r>
              <a:rPr lang="en-US" sz="500" dirty="0"/>
              <a:t>&lt;/</a:t>
            </a:r>
            <a:r>
              <a:rPr lang="en-US" sz="500" dirty="0" err="1"/>
              <a:t>connectId</a:t>
            </a:r>
            <a:r>
              <a:rPr lang="en-US" sz="500" dirty="0"/>
              <a:t>&gt;</a:t>
            </a:r>
          </a:p>
          <a:p>
            <a:r>
              <a:rPr lang="en-US" sz="500" dirty="0"/>
              <a:t>        &lt;position&gt;</a:t>
            </a:r>
          </a:p>
          <a:p>
            <a:r>
              <a:rPr lang="en-US" sz="500" dirty="0"/>
              <a:t>            &lt;longitude&gt;1.0&lt;/longitude&gt;</a:t>
            </a:r>
          </a:p>
          <a:p>
            <a:r>
              <a:rPr lang="en-US" sz="500" dirty="0"/>
              <a:t>            &lt;latitude&gt;2.0&lt;/latitude&gt;</a:t>
            </a:r>
          </a:p>
          <a:p>
            <a:r>
              <a:rPr lang="en-US" sz="500" dirty="0"/>
              <a:t>            &lt;altitude </a:t>
            </a:r>
            <a:r>
              <a:rPr lang="en-US" sz="500" dirty="0" err="1"/>
              <a:t>xsi:nil</a:t>
            </a:r>
            <a:r>
              <a:rPr lang="en-US" sz="500" dirty="0"/>
              <a:t>="true"/&gt;</a:t>
            </a:r>
          </a:p>
          <a:p>
            <a:r>
              <a:rPr lang="en-US" sz="500" dirty="0"/>
              <a:t>        &lt;/position&gt;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positionTime</a:t>
            </a:r>
            <a:r>
              <a:rPr lang="en-US" sz="500" dirty="0"/>
              <a:t>&gt;2016-11-22T14:37:40.053+01:00&lt;/</a:t>
            </a:r>
            <a:r>
              <a:rPr lang="en-US" sz="500" dirty="0" err="1"/>
              <a:t>positionTime</a:t>
            </a:r>
            <a:r>
              <a:rPr lang="en-US" sz="500" dirty="0"/>
              <a:t>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reportedSpeed</a:t>
            </a:r>
            <a:r>
              <a:rPr lang="en-US" sz="500" dirty="0"/>
              <a:t>&gt;4&lt;/</a:t>
            </a:r>
            <a:r>
              <a:rPr lang="en-US" sz="500" dirty="0" err="1"/>
              <a:t>reportedSpeed</a:t>
            </a:r>
            <a:r>
              <a:rPr lang="en-US" sz="500" dirty="0"/>
              <a:t>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reportedCourse</a:t>
            </a:r>
            <a:r>
              <a:rPr lang="en-US" sz="500" dirty="0"/>
              <a:t>&gt;150&lt;/</a:t>
            </a:r>
            <a:r>
              <a:rPr lang="en-US" sz="500" dirty="0" err="1"/>
              <a:t>reportedCourse</a:t>
            </a:r>
            <a:r>
              <a:rPr lang="en-US" sz="500" dirty="0"/>
              <a:t>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tripNumber</a:t>
            </a:r>
            <a:r>
              <a:rPr lang="en-US" sz="500" dirty="0"/>
              <a:t> </a:t>
            </a:r>
            <a:r>
              <a:rPr lang="en-US" sz="500" dirty="0" err="1"/>
              <a:t>xsi:nil</a:t>
            </a:r>
            <a:r>
              <a:rPr lang="en-US" sz="500" dirty="0"/>
              <a:t>="true"/&gt;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calculatedCourse</a:t>
            </a:r>
            <a:r>
              <a:rPr lang="en-US" sz="500" dirty="0"/>
              <a:t> </a:t>
            </a:r>
            <a:r>
              <a:rPr lang="en-US" sz="500" dirty="0" err="1"/>
              <a:t>xsi:nil</a:t>
            </a:r>
            <a:r>
              <a:rPr lang="en-US" sz="500" dirty="0"/>
              <a:t>="true"/&gt;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calculatedSpeed</a:t>
            </a:r>
            <a:r>
              <a:rPr lang="en-US" sz="500" dirty="0"/>
              <a:t> </a:t>
            </a:r>
            <a:r>
              <a:rPr lang="en-US" sz="500" dirty="0" err="1"/>
              <a:t>xsi:nil</a:t>
            </a:r>
            <a:r>
              <a:rPr lang="en-US" sz="500" dirty="0"/>
              <a:t>="true"/&gt;</a:t>
            </a:r>
          </a:p>
          <a:p>
            <a:r>
              <a:rPr lang="en-US" sz="500" dirty="0"/>
              <a:t>        &lt;</a:t>
            </a:r>
            <a:r>
              <a:rPr lang="en-US" sz="500" dirty="0" err="1"/>
              <a:t>movementType</a:t>
            </a:r>
            <a:r>
              <a:rPr lang="en-US" sz="500" dirty="0"/>
              <a:t>&gt;POS&lt;/</a:t>
            </a:r>
            <a:r>
              <a:rPr lang="en-US" sz="500" dirty="0" err="1"/>
              <a:t>movementType</a:t>
            </a:r>
            <a:r>
              <a:rPr lang="en-US" sz="500" dirty="0"/>
              <a:t>&gt;</a:t>
            </a:r>
          </a:p>
          <a:p>
            <a:r>
              <a:rPr lang="en-US" sz="500" dirty="0"/>
              <a:t>    &lt;/movement&gt;</a:t>
            </a:r>
          </a:p>
          <a:p>
            <a:r>
              <a:rPr lang="en-US" sz="500" dirty="0"/>
              <a:t>&lt;/ns2:createMovementRequest&gt;</a:t>
            </a:r>
          </a:p>
        </p:txBody>
      </p:sp>
      <p:sp>
        <p:nvSpPr>
          <p:cNvPr id="11" name="Rektangel 10"/>
          <p:cNvSpPr/>
          <p:nvPr/>
        </p:nvSpPr>
        <p:spPr>
          <a:xfrm>
            <a:off x="2981266" y="5408847"/>
            <a:ext cx="2034348" cy="87237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Asset</a:t>
            </a:r>
            <a:endParaRPr lang="en-US" dirty="0"/>
          </a:p>
        </p:txBody>
      </p:sp>
      <p:cxnSp>
        <p:nvCxnSpPr>
          <p:cNvPr id="14" name="Koppling: böjd 13"/>
          <p:cNvCxnSpPr>
            <a:endCxn id="11" idx="1"/>
          </p:cNvCxnSpPr>
          <p:nvPr/>
        </p:nvCxnSpPr>
        <p:spPr>
          <a:xfrm rot="16200000" flipH="1">
            <a:off x="915558" y="3779327"/>
            <a:ext cx="2985847" cy="1145570"/>
          </a:xfrm>
          <a:prstGeom prst="curvedConnector2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Rektangel 21"/>
          <p:cNvSpPr/>
          <p:nvPr/>
        </p:nvSpPr>
        <p:spPr>
          <a:xfrm>
            <a:off x="52773" y="5624738"/>
            <a:ext cx="281399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getAssetById</a:t>
            </a:r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sv-SE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connectId</a:t>
            </a:r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);</a:t>
            </a:r>
            <a:endParaRPr lang="sv-SE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8262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272808" cy="965969"/>
          </a:xfrm>
        </p:spPr>
        <p:txBody>
          <a:bodyPr>
            <a:normAutofit/>
          </a:bodyPr>
          <a:lstStyle/>
          <a:p>
            <a:r>
              <a:rPr lang="sv-SE" dirty="0" err="1"/>
              <a:t>Security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057635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/>
              <a:t>Only</a:t>
            </a:r>
            <a:r>
              <a:rPr lang="sv-SE" dirty="0"/>
              <a:t> non </a:t>
            </a:r>
            <a:r>
              <a:rPr lang="sv-SE" dirty="0" err="1"/>
              <a:t>optional</a:t>
            </a:r>
            <a:r>
              <a:rPr lang="sv-SE" dirty="0"/>
              <a:t> </a:t>
            </a:r>
            <a:r>
              <a:rPr lang="sv-SE" dirty="0" err="1"/>
              <a:t>dependency</a:t>
            </a:r>
            <a:r>
              <a:rPr lang="sv-SE" dirty="0"/>
              <a:t> in all </a:t>
            </a:r>
            <a:r>
              <a:rPr lang="sv-SE" dirty="0" err="1"/>
              <a:t>modules</a:t>
            </a:r>
            <a:endParaRPr lang="sv-SE" dirty="0"/>
          </a:p>
          <a:p>
            <a:r>
              <a:rPr lang="sv-SE" dirty="0" err="1"/>
              <a:t>Handles</a:t>
            </a:r>
            <a:r>
              <a:rPr lang="sv-SE" dirty="0"/>
              <a:t>..</a:t>
            </a:r>
          </a:p>
          <a:p>
            <a:pPr lvl="1"/>
            <a:r>
              <a:rPr lang="sv-SE" dirty="0" err="1"/>
              <a:t>Authentication</a:t>
            </a:r>
            <a:endParaRPr lang="sv-SE" dirty="0"/>
          </a:p>
          <a:p>
            <a:pPr lvl="1"/>
            <a:r>
              <a:rPr lang="sv-SE" dirty="0" err="1"/>
              <a:t>Authorization</a:t>
            </a:r>
            <a:endParaRPr lang="sv-SE" dirty="0"/>
          </a:p>
          <a:p>
            <a:r>
              <a:rPr lang="sv-SE" dirty="0" err="1"/>
              <a:t>Json</a:t>
            </a:r>
            <a:r>
              <a:rPr lang="sv-SE" dirty="0"/>
              <a:t> webtoken</a:t>
            </a:r>
          </a:p>
          <a:p>
            <a:r>
              <a:rPr lang="sv-SE" dirty="0"/>
              <a:t>All </a:t>
            </a:r>
            <a:r>
              <a:rPr lang="sv-SE" dirty="0" err="1"/>
              <a:t>methods</a:t>
            </a:r>
            <a:r>
              <a:rPr lang="sv-SE" dirty="0"/>
              <a:t> in the REST </a:t>
            </a:r>
            <a:r>
              <a:rPr lang="sv-SE" dirty="0" err="1"/>
              <a:t>api</a:t>
            </a:r>
            <a:r>
              <a:rPr lang="sv-SE" dirty="0"/>
              <a:t> in all </a:t>
            </a:r>
            <a:r>
              <a:rPr lang="sv-SE" dirty="0" err="1"/>
              <a:t>modules</a:t>
            </a:r>
            <a:endParaRPr lang="sv-SE" dirty="0"/>
          </a:p>
          <a:p>
            <a:r>
              <a:rPr lang="sv-SE" dirty="0" err="1"/>
              <a:t>Can</a:t>
            </a:r>
            <a:r>
              <a:rPr lang="sv-SE" dirty="0"/>
              <a:t> </a:t>
            </a:r>
            <a:r>
              <a:rPr lang="sv-SE" dirty="0" err="1"/>
              <a:t>integrate</a:t>
            </a:r>
            <a:r>
              <a:rPr lang="sv-SE" dirty="0"/>
              <a:t> </a:t>
            </a:r>
            <a:r>
              <a:rPr lang="sv-SE" dirty="0" err="1"/>
              <a:t>with</a:t>
            </a:r>
            <a:r>
              <a:rPr lang="sv-SE" dirty="0"/>
              <a:t> LDAP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34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Security</a:t>
            </a:r>
            <a:r>
              <a:rPr lang="sv-SE" dirty="0"/>
              <a:t> - REST</a:t>
            </a:r>
          </a:p>
        </p:txBody>
      </p:sp>
      <p:sp>
        <p:nvSpPr>
          <p:cNvPr id="4" name="Rektangel 3"/>
          <p:cNvSpPr/>
          <p:nvPr/>
        </p:nvSpPr>
        <p:spPr>
          <a:xfrm>
            <a:off x="971600" y="2924944"/>
            <a:ext cx="17281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Client</a:t>
            </a: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5364088" y="1484784"/>
            <a:ext cx="2160240" cy="1316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5364088" y="4437112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en-US" dirty="0"/>
          </a:p>
        </p:txBody>
      </p:sp>
      <p:cxnSp>
        <p:nvCxnSpPr>
          <p:cNvPr id="10" name="Rak pilkoppling 9"/>
          <p:cNvCxnSpPr/>
          <p:nvPr/>
        </p:nvCxnSpPr>
        <p:spPr>
          <a:xfrm>
            <a:off x="2724233" y="3921366"/>
            <a:ext cx="2639855" cy="16432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 rot="1942859">
            <a:off x="3131706" y="4466777"/>
            <a:ext cx="192841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Authenticate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( Login )</a:t>
            </a:r>
          </a:p>
        </p:txBody>
      </p:sp>
      <p:cxnSp>
        <p:nvCxnSpPr>
          <p:cNvPr id="12" name="Rak pilkoppling 11"/>
          <p:cNvCxnSpPr/>
          <p:nvPr/>
        </p:nvCxnSpPr>
        <p:spPr>
          <a:xfrm>
            <a:off x="6948264" y="2786124"/>
            <a:ext cx="0" cy="165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 rot="1996165">
            <a:off x="3355130" y="4121026"/>
            <a:ext cx="2034981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JSON </a:t>
            </a:r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btoken</a:t>
            </a:r>
          </a:p>
        </p:txBody>
      </p:sp>
      <p:cxnSp>
        <p:nvCxnSpPr>
          <p:cNvPr id="16" name="Rak pilkoppling 15"/>
          <p:cNvCxnSpPr/>
          <p:nvPr/>
        </p:nvCxnSpPr>
        <p:spPr>
          <a:xfrm flipH="1" flipV="1">
            <a:off x="6457184" y="2780928"/>
            <a:ext cx="18798" cy="1656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 rot="5400000">
            <a:off x="5969666" y="3419556"/>
            <a:ext cx="131202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Yes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token ok</a:t>
            </a:r>
          </a:p>
        </p:txBody>
      </p:sp>
      <p:cxnSp>
        <p:nvCxnSpPr>
          <p:cNvPr id="22" name="Rak pilkoppling 21"/>
          <p:cNvCxnSpPr>
            <a:stCxn id="8" idx="1"/>
            <a:endCxn id="4" idx="3"/>
          </p:cNvCxnSpPr>
          <p:nvPr/>
        </p:nvCxnSpPr>
        <p:spPr>
          <a:xfrm flipH="1" flipV="1">
            <a:off x="2699792" y="3429000"/>
            <a:ext cx="2664296" cy="1620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 rot="20020348">
            <a:off x="3421995" y="2519729"/>
            <a:ext cx="12218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</a:t>
            </a:r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</a:t>
            </a:r>
            <a:endParaRPr lang="sv-SE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9" name="Rak pilkoppling 18"/>
          <p:cNvCxnSpPr/>
          <p:nvPr/>
        </p:nvCxnSpPr>
        <p:spPr>
          <a:xfrm flipV="1">
            <a:off x="2699792" y="1853148"/>
            <a:ext cx="2664296" cy="1285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 rot="20020348">
            <a:off x="3346199" y="2269719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Get data</a:t>
            </a:r>
          </a:p>
        </p:txBody>
      </p:sp>
      <p:sp>
        <p:nvSpPr>
          <p:cNvPr id="23" name="Rektangel 22"/>
          <p:cNvSpPr/>
          <p:nvPr/>
        </p:nvSpPr>
        <p:spPr>
          <a:xfrm rot="5400000">
            <a:off x="6386222" y="3472915"/>
            <a:ext cx="141211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Webtoken ok?</a:t>
            </a:r>
          </a:p>
        </p:txBody>
      </p:sp>
      <p:cxnSp>
        <p:nvCxnSpPr>
          <p:cNvPr id="24" name="Rak pilkoppling 23"/>
          <p:cNvCxnSpPr>
            <a:stCxn id="7" idx="1"/>
            <a:endCxn id="4" idx="3"/>
          </p:cNvCxnSpPr>
          <p:nvPr/>
        </p:nvCxnSpPr>
        <p:spPr>
          <a:xfrm flipH="1">
            <a:off x="2699792" y="2143246"/>
            <a:ext cx="2664296" cy="1285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Koppling: böjd 25"/>
          <p:cNvCxnSpPr>
            <a:stCxn id="7" idx="2"/>
            <a:endCxn id="7" idx="1"/>
          </p:cNvCxnSpPr>
          <p:nvPr/>
        </p:nvCxnSpPr>
        <p:spPr>
          <a:xfrm rot="5400000" flipH="1">
            <a:off x="5574917" y="1932417"/>
            <a:ext cx="658462" cy="1080120"/>
          </a:xfrm>
          <a:prstGeom prst="curvedConnector4">
            <a:avLst>
              <a:gd name="adj1" fmla="val -76981"/>
              <a:gd name="adj2" fmla="val 12944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>
            <a:off x="4600213" y="2941833"/>
            <a:ext cx="131042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Exceute</a:t>
            </a:r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sv-SE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logic</a:t>
            </a:r>
            <a:endParaRPr lang="sv-SE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88026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Security</a:t>
            </a:r>
            <a:r>
              <a:rPr lang="sv-SE" dirty="0"/>
              <a:t> - REST</a:t>
            </a:r>
          </a:p>
        </p:txBody>
      </p:sp>
      <p:sp>
        <p:nvSpPr>
          <p:cNvPr id="4" name="Rektangel 3"/>
          <p:cNvSpPr/>
          <p:nvPr/>
        </p:nvSpPr>
        <p:spPr>
          <a:xfrm>
            <a:off x="971600" y="2924944"/>
            <a:ext cx="17281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Client</a:t>
            </a: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5364088" y="1484784"/>
            <a:ext cx="2160240" cy="1316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5364088" y="4437112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User</a:t>
            </a:r>
            <a:r>
              <a:rPr lang="sv-SE" dirty="0"/>
              <a:t> </a:t>
            </a:r>
            <a:r>
              <a:rPr lang="sv-SE" dirty="0" err="1"/>
              <a:t>module</a:t>
            </a:r>
            <a:endParaRPr lang="en-US" dirty="0"/>
          </a:p>
        </p:txBody>
      </p:sp>
      <p:cxnSp>
        <p:nvCxnSpPr>
          <p:cNvPr id="10" name="Rak pilkoppling 9"/>
          <p:cNvCxnSpPr/>
          <p:nvPr/>
        </p:nvCxnSpPr>
        <p:spPr>
          <a:xfrm flipV="1">
            <a:off x="2699792" y="1853148"/>
            <a:ext cx="2664296" cy="12857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ktangel 10"/>
          <p:cNvSpPr/>
          <p:nvPr/>
        </p:nvSpPr>
        <p:spPr>
          <a:xfrm rot="20020348">
            <a:off x="3346199" y="2269719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Get data</a:t>
            </a:r>
          </a:p>
        </p:txBody>
      </p:sp>
      <p:cxnSp>
        <p:nvCxnSpPr>
          <p:cNvPr id="12" name="Rak pilkoppling 11"/>
          <p:cNvCxnSpPr/>
          <p:nvPr/>
        </p:nvCxnSpPr>
        <p:spPr>
          <a:xfrm>
            <a:off x="6948264" y="2786124"/>
            <a:ext cx="0" cy="16509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ktangel 14"/>
          <p:cNvSpPr/>
          <p:nvPr/>
        </p:nvSpPr>
        <p:spPr>
          <a:xfrm rot="5400000">
            <a:off x="6386222" y="3472915"/>
            <a:ext cx="141211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 Webtoken ok?</a:t>
            </a:r>
          </a:p>
        </p:txBody>
      </p:sp>
      <p:cxnSp>
        <p:nvCxnSpPr>
          <p:cNvPr id="16" name="Rak pilkoppling 15"/>
          <p:cNvCxnSpPr>
            <a:stCxn id="8" idx="0"/>
          </p:cNvCxnSpPr>
          <p:nvPr/>
        </p:nvCxnSpPr>
        <p:spPr>
          <a:xfrm flipH="1" flipV="1">
            <a:off x="6425410" y="2780928"/>
            <a:ext cx="18798" cy="16561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ktangel 19"/>
          <p:cNvSpPr/>
          <p:nvPr/>
        </p:nvSpPr>
        <p:spPr>
          <a:xfrm rot="5400000">
            <a:off x="6284945" y="3172205"/>
            <a:ext cx="57099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No</a:t>
            </a:r>
          </a:p>
        </p:txBody>
      </p:sp>
      <p:cxnSp>
        <p:nvCxnSpPr>
          <p:cNvPr id="22" name="Rak pilkoppling 21"/>
          <p:cNvCxnSpPr/>
          <p:nvPr/>
        </p:nvCxnSpPr>
        <p:spPr>
          <a:xfrm flipH="1">
            <a:off x="2758007" y="2276872"/>
            <a:ext cx="2587283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 rot="20020348">
            <a:off x="3178584" y="2615642"/>
            <a:ext cx="172707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4. </a:t>
            </a:r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Web token NOT ok</a:t>
            </a:r>
            <a:endParaRPr lang="sv-SE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29" name="Koppling: böjd 28"/>
          <p:cNvCxnSpPr>
            <a:stCxn id="4" idx="2"/>
            <a:endCxn id="4" idx="3"/>
          </p:cNvCxnSpPr>
          <p:nvPr/>
        </p:nvCxnSpPr>
        <p:spPr>
          <a:xfrm rot="5400000" flipH="1" flipV="1">
            <a:off x="2015716" y="3248980"/>
            <a:ext cx="504056" cy="864096"/>
          </a:xfrm>
          <a:prstGeom prst="curvedConnector4">
            <a:avLst>
              <a:gd name="adj1" fmla="val -98591"/>
              <a:gd name="adj2" fmla="val 12645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/>
          <p:cNvSpPr/>
          <p:nvPr/>
        </p:nvSpPr>
        <p:spPr>
          <a:xfrm>
            <a:off x="1475656" y="4514693"/>
            <a:ext cx="1953676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Redirect</a:t>
            </a:r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to login page</a:t>
            </a:r>
            <a:endParaRPr lang="sv-SE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79584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Security</a:t>
            </a:r>
            <a:r>
              <a:rPr lang="sv-SE" dirty="0"/>
              <a:t> - JMS</a:t>
            </a:r>
          </a:p>
        </p:txBody>
      </p:sp>
      <p:sp>
        <p:nvSpPr>
          <p:cNvPr id="7" name="Rektangel 6"/>
          <p:cNvSpPr/>
          <p:nvPr/>
        </p:nvSpPr>
        <p:spPr>
          <a:xfrm>
            <a:off x="612625" y="2081402"/>
            <a:ext cx="2160240" cy="1316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6084168" y="2184986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17" name="Rektangel 16"/>
          <p:cNvSpPr/>
          <p:nvPr/>
        </p:nvSpPr>
        <p:spPr>
          <a:xfrm>
            <a:off x="3491880" y="3789040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JMS </a:t>
            </a:r>
            <a:r>
              <a:rPr lang="sv-SE" dirty="0" err="1"/>
              <a:t>broker</a:t>
            </a:r>
            <a:endParaRPr lang="en-US" dirty="0"/>
          </a:p>
        </p:txBody>
      </p:sp>
      <p:cxnSp>
        <p:nvCxnSpPr>
          <p:cNvPr id="18" name="Rak pilkoppling 17"/>
          <p:cNvCxnSpPr>
            <a:stCxn id="7" idx="2"/>
            <a:endCxn id="17" idx="1"/>
          </p:cNvCxnSpPr>
          <p:nvPr/>
        </p:nvCxnSpPr>
        <p:spPr>
          <a:xfrm>
            <a:off x="1692745" y="3398326"/>
            <a:ext cx="1799135" cy="100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/>
          <p:cNvCxnSpPr>
            <a:stCxn id="17" idx="3"/>
            <a:endCxn id="8" idx="2"/>
          </p:cNvCxnSpPr>
          <p:nvPr/>
        </p:nvCxnSpPr>
        <p:spPr>
          <a:xfrm flipV="1">
            <a:off x="5652119" y="3409122"/>
            <a:ext cx="1512169" cy="99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 rot="1786554">
            <a:off x="2278177" y="3665662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Get data</a:t>
            </a:r>
          </a:p>
        </p:txBody>
      </p:sp>
      <p:sp>
        <p:nvSpPr>
          <p:cNvPr id="24" name="Rektangel 23"/>
          <p:cNvSpPr/>
          <p:nvPr/>
        </p:nvSpPr>
        <p:spPr>
          <a:xfrm rot="19549630">
            <a:off x="5697492" y="3716726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Get data</a:t>
            </a:r>
          </a:p>
        </p:txBody>
      </p:sp>
      <p:cxnSp>
        <p:nvCxnSpPr>
          <p:cNvPr id="25" name="Rak pilkoppling 24"/>
          <p:cNvCxnSpPr/>
          <p:nvPr/>
        </p:nvCxnSpPr>
        <p:spPr>
          <a:xfrm flipH="1">
            <a:off x="5652119" y="3440313"/>
            <a:ext cx="2160242" cy="135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ktangel 29"/>
          <p:cNvSpPr/>
          <p:nvPr/>
        </p:nvSpPr>
        <p:spPr>
          <a:xfrm rot="19549630">
            <a:off x="5885958" y="3964844"/>
            <a:ext cx="12218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</a:t>
            </a:r>
          </a:p>
        </p:txBody>
      </p:sp>
      <p:cxnSp>
        <p:nvCxnSpPr>
          <p:cNvPr id="31" name="Rak pilkoppling 30"/>
          <p:cNvCxnSpPr/>
          <p:nvPr/>
        </p:nvCxnSpPr>
        <p:spPr>
          <a:xfrm flipH="1" flipV="1">
            <a:off x="1043608" y="3440313"/>
            <a:ext cx="2448272" cy="1436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 rot="1775093">
            <a:off x="1782959" y="3920399"/>
            <a:ext cx="128592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Recieve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6" name="Rubrik 1"/>
          <p:cNvSpPr txBox="1">
            <a:spLocks/>
          </p:cNvSpPr>
          <p:nvPr/>
        </p:nvSpPr>
        <p:spPr>
          <a:xfrm>
            <a:off x="2051720" y="5361654"/>
            <a:ext cx="6068245" cy="897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solidFill>
                  <a:srgbClr val="FF0000"/>
                </a:solidFill>
              </a:rPr>
              <a:t>NO SECURITY IMPLEMENTED!!</a:t>
            </a:r>
          </a:p>
        </p:txBody>
      </p:sp>
    </p:spTree>
    <p:extLst>
      <p:ext uri="{BB962C8B-B14F-4D97-AF65-F5344CB8AC3E}">
        <p14:creationId xmlns:p14="http://schemas.microsoft.com/office/powerpoint/2010/main" val="380735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1331640" y="476672"/>
            <a:ext cx="5904656" cy="1143000"/>
          </a:xfrm>
        </p:spPr>
        <p:txBody>
          <a:bodyPr/>
          <a:lstStyle/>
          <a:p>
            <a:r>
              <a:rPr lang="sv-SE" dirty="0" err="1"/>
              <a:t>Key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UVMS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1115616" y="1770168"/>
            <a:ext cx="684076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Standalone</a:t>
            </a:r>
            <a:r>
              <a:rPr lang="sv-SE" dirty="0"/>
              <a:t> </a:t>
            </a:r>
            <a:r>
              <a:rPr lang="sv-SE" dirty="0" err="1"/>
              <a:t>modules</a:t>
            </a:r>
            <a:r>
              <a:rPr lang="sv-SE" dirty="0"/>
              <a:t> ( </a:t>
            </a:r>
            <a:r>
              <a:rPr lang="sv-SE" dirty="0" err="1"/>
              <a:t>Backend</a:t>
            </a:r>
            <a:r>
              <a:rPr lang="sv-SE" dirty="0"/>
              <a:t> 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All </a:t>
            </a:r>
            <a:r>
              <a:rPr lang="sv-SE" dirty="0" err="1"/>
              <a:t>modules</a:t>
            </a:r>
            <a:r>
              <a:rPr lang="sv-SE" dirty="0"/>
              <a:t> </a:t>
            </a:r>
            <a:r>
              <a:rPr lang="sv-SE" dirty="0" err="1"/>
              <a:t>have</a:t>
            </a:r>
            <a:r>
              <a:rPr lang="sv-SE" dirty="0"/>
              <a:t> same </a:t>
            </a:r>
            <a:r>
              <a:rPr lang="sv-SE" dirty="0" err="1"/>
              <a:t>architecture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/>
              <a:t>Easy</a:t>
            </a:r>
            <a:r>
              <a:rPr lang="sv-SE" dirty="0"/>
              <a:t> to </a:t>
            </a:r>
            <a:r>
              <a:rPr lang="sv-SE" dirty="0" err="1"/>
              <a:t>maintain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one</a:t>
            </a:r>
            <a:r>
              <a:rPr lang="sv-SE" dirty="0"/>
              <a:t> </a:t>
            </a:r>
            <a:r>
              <a:rPr lang="sv-SE" dirty="0" err="1"/>
              <a:t>module</a:t>
            </a:r>
            <a:r>
              <a:rPr lang="sv-SE" dirty="0"/>
              <a:t>, </a:t>
            </a:r>
            <a:r>
              <a:rPr lang="sv-SE" dirty="0" err="1"/>
              <a:t>know</a:t>
            </a:r>
            <a:r>
              <a:rPr lang="sv-SE" dirty="0"/>
              <a:t> </a:t>
            </a:r>
            <a:r>
              <a:rPr lang="sv-SE" dirty="0" err="1"/>
              <a:t>them</a:t>
            </a:r>
            <a:r>
              <a:rPr lang="sv-SE" dirty="0"/>
              <a:t> all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err="1"/>
              <a:t>Modularity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Datasource </a:t>
            </a:r>
            <a:r>
              <a:rPr lang="sv-SE" dirty="0" err="1"/>
              <a:t>communication</a:t>
            </a:r>
            <a:endParaRPr lang="sv-SE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err="1"/>
              <a:t>Database</a:t>
            </a:r>
            <a:r>
              <a:rPr lang="sv-SE" dirty="0"/>
              <a:t> </a:t>
            </a:r>
            <a:r>
              <a:rPr lang="sv-SE" dirty="0" err="1"/>
              <a:t>modules</a:t>
            </a:r>
            <a:r>
              <a:rPr lang="sv-SE" dirty="0"/>
              <a:t> (</a:t>
            </a:r>
            <a:r>
              <a:rPr lang="sv-SE" dirty="0" err="1"/>
              <a:t>Database</a:t>
            </a:r>
            <a:r>
              <a:rPr lang="sv-SE" dirty="0"/>
              <a:t> integration)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/>
              <a:t>Proxy </a:t>
            </a:r>
            <a:r>
              <a:rPr lang="sv-SE" dirty="0" err="1"/>
              <a:t>modules</a:t>
            </a:r>
            <a:r>
              <a:rPr lang="sv-SE" dirty="0"/>
              <a:t> (Webservice integration)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/>
              <a:t>Plugin (</a:t>
            </a:r>
            <a:r>
              <a:rPr lang="sv-SE" dirty="0" err="1"/>
              <a:t>Only</a:t>
            </a:r>
            <a:r>
              <a:rPr lang="sv-SE" dirty="0"/>
              <a:t> for the Exchange </a:t>
            </a:r>
            <a:r>
              <a:rPr lang="sv-SE" dirty="0" err="1"/>
              <a:t>module</a:t>
            </a:r>
            <a:r>
              <a:rPr lang="sv-SE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sv-SE" dirty="0" err="1"/>
              <a:t>Enable</a:t>
            </a:r>
            <a:r>
              <a:rPr lang="sv-SE" dirty="0"/>
              <a:t> UVMS </a:t>
            </a:r>
            <a:r>
              <a:rPr lang="sv-SE" dirty="0" err="1"/>
              <a:t>communication</a:t>
            </a:r>
            <a:r>
              <a:rPr lang="sv-SE" dirty="0"/>
              <a:t> to the ”</a:t>
            </a:r>
            <a:r>
              <a:rPr lang="sv-SE" dirty="0" err="1"/>
              <a:t>outside</a:t>
            </a:r>
            <a:r>
              <a:rPr lang="sv-SE" dirty="0"/>
              <a:t> </a:t>
            </a:r>
            <a:r>
              <a:rPr lang="sv-SE" dirty="0" err="1"/>
              <a:t>world</a:t>
            </a:r>
            <a:r>
              <a:rPr lang="sv-SE" dirty="0"/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A </a:t>
            </a:r>
            <a:r>
              <a:rPr lang="sv-SE" dirty="0" err="1"/>
              <a:t>core</a:t>
            </a:r>
            <a:r>
              <a:rPr lang="sv-SE" dirty="0"/>
              <a:t> </a:t>
            </a:r>
            <a:r>
              <a:rPr lang="sv-SE" dirty="0" err="1"/>
              <a:t>framework</a:t>
            </a:r>
            <a:r>
              <a:rPr lang="sv-SE" dirty="0"/>
              <a:t> is </a:t>
            </a:r>
            <a:r>
              <a:rPr lang="sv-SE" dirty="0" err="1"/>
              <a:t>developed</a:t>
            </a:r>
            <a:endParaRPr lang="sv-S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dirty="0" err="1"/>
              <a:t>Each</a:t>
            </a:r>
            <a:r>
              <a:rPr lang="sv-SE" dirty="0"/>
              <a:t> </a:t>
            </a:r>
            <a:r>
              <a:rPr lang="sv-SE" dirty="0" err="1"/>
              <a:t>memberstate</a:t>
            </a:r>
            <a:r>
              <a:rPr lang="sv-SE" dirty="0"/>
              <a:t> </a:t>
            </a:r>
            <a:r>
              <a:rPr lang="sv-SE" dirty="0" err="1"/>
              <a:t>develops</a:t>
            </a:r>
            <a:r>
              <a:rPr lang="sv-SE" dirty="0"/>
              <a:t> </a:t>
            </a:r>
            <a:r>
              <a:rPr lang="sv-SE" dirty="0" err="1"/>
              <a:t>additional</a:t>
            </a:r>
            <a:r>
              <a:rPr lang="sv-SE" dirty="0"/>
              <a:t> </a:t>
            </a:r>
            <a:r>
              <a:rPr lang="sv-SE" dirty="0" err="1"/>
              <a:t>functionality</a:t>
            </a:r>
            <a:r>
              <a:rPr lang="sv-SE" dirty="0"/>
              <a:t> to fit </a:t>
            </a:r>
            <a:r>
              <a:rPr lang="sv-SE" dirty="0" err="1"/>
              <a:t>their</a:t>
            </a:r>
            <a:r>
              <a:rPr lang="sv-SE" dirty="0"/>
              <a:t> </a:t>
            </a:r>
            <a:r>
              <a:rPr lang="sv-SE" dirty="0" err="1"/>
              <a:t>needs</a:t>
            </a:r>
            <a:r>
              <a:rPr lang="sv-SE"/>
              <a:t>.</a:t>
            </a: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964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23528" y="2636912"/>
            <a:ext cx="8640960" cy="3600400"/>
          </a:xfrm>
          <a:prstGeom prst="rect">
            <a:avLst/>
          </a:prstGeom>
          <a:ln w="412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err="1"/>
              <a:t>Security</a:t>
            </a:r>
            <a:r>
              <a:rPr lang="sv-SE" dirty="0"/>
              <a:t> - JMS</a:t>
            </a:r>
          </a:p>
        </p:txBody>
      </p:sp>
      <p:sp>
        <p:nvSpPr>
          <p:cNvPr id="7" name="Rektangel 6"/>
          <p:cNvSpPr/>
          <p:nvPr/>
        </p:nvSpPr>
        <p:spPr>
          <a:xfrm>
            <a:off x="756641" y="3017506"/>
            <a:ext cx="2160240" cy="1316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8" name="Rektangel 7"/>
          <p:cNvSpPr/>
          <p:nvPr/>
        </p:nvSpPr>
        <p:spPr>
          <a:xfrm>
            <a:off x="6228184" y="3121090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Module</a:t>
            </a:r>
            <a:endParaRPr lang="en-US" dirty="0"/>
          </a:p>
        </p:txBody>
      </p:sp>
      <p:sp>
        <p:nvSpPr>
          <p:cNvPr id="17" name="Rektangel 16"/>
          <p:cNvSpPr/>
          <p:nvPr/>
        </p:nvSpPr>
        <p:spPr>
          <a:xfrm>
            <a:off x="3635896" y="4725144"/>
            <a:ext cx="2160239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JMS </a:t>
            </a:r>
            <a:r>
              <a:rPr lang="sv-SE" dirty="0" err="1"/>
              <a:t>broker</a:t>
            </a:r>
            <a:endParaRPr lang="en-US" dirty="0"/>
          </a:p>
        </p:txBody>
      </p:sp>
      <p:cxnSp>
        <p:nvCxnSpPr>
          <p:cNvPr id="18" name="Rak pilkoppling 17"/>
          <p:cNvCxnSpPr>
            <a:stCxn id="7" idx="2"/>
            <a:endCxn id="17" idx="1"/>
          </p:cNvCxnSpPr>
          <p:nvPr/>
        </p:nvCxnSpPr>
        <p:spPr>
          <a:xfrm>
            <a:off x="1836761" y="4334430"/>
            <a:ext cx="1799135" cy="1002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koppling 20"/>
          <p:cNvCxnSpPr>
            <a:stCxn id="17" idx="3"/>
            <a:endCxn id="8" idx="2"/>
          </p:cNvCxnSpPr>
          <p:nvPr/>
        </p:nvCxnSpPr>
        <p:spPr>
          <a:xfrm flipV="1">
            <a:off x="5796135" y="4345226"/>
            <a:ext cx="1512169" cy="9919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ktangel 22"/>
          <p:cNvSpPr/>
          <p:nvPr/>
        </p:nvSpPr>
        <p:spPr>
          <a:xfrm rot="1786554">
            <a:off x="2422193" y="4601766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Get data</a:t>
            </a:r>
          </a:p>
        </p:txBody>
      </p:sp>
      <p:sp>
        <p:nvSpPr>
          <p:cNvPr id="24" name="Rektangel 23"/>
          <p:cNvSpPr/>
          <p:nvPr/>
        </p:nvSpPr>
        <p:spPr>
          <a:xfrm rot="19549630">
            <a:off x="5841508" y="4652830"/>
            <a:ext cx="98937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Get data</a:t>
            </a:r>
          </a:p>
        </p:txBody>
      </p:sp>
      <p:cxnSp>
        <p:nvCxnSpPr>
          <p:cNvPr id="25" name="Rak pilkoppling 24"/>
          <p:cNvCxnSpPr/>
          <p:nvPr/>
        </p:nvCxnSpPr>
        <p:spPr>
          <a:xfrm flipH="1">
            <a:off x="5796135" y="4376417"/>
            <a:ext cx="2160242" cy="1356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ktangel 29"/>
          <p:cNvSpPr/>
          <p:nvPr/>
        </p:nvSpPr>
        <p:spPr>
          <a:xfrm rot="19549630">
            <a:off x="6029974" y="4900948"/>
            <a:ext cx="1221874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Return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</a:t>
            </a:r>
          </a:p>
        </p:txBody>
      </p:sp>
      <p:cxnSp>
        <p:nvCxnSpPr>
          <p:cNvPr id="31" name="Rak pilkoppling 30"/>
          <p:cNvCxnSpPr/>
          <p:nvPr/>
        </p:nvCxnSpPr>
        <p:spPr>
          <a:xfrm flipH="1" flipV="1">
            <a:off x="1187624" y="4376417"/>
            <a:ext cx="2448272" cy="14368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ktangel 32"/>
          <p:cNvSpPr/>
          <p:nvPr/>
        </p:nvSpPr>
        <p:spPr>
          <a:xfrm rot="1775093">
            <a:off x="1926975" y="4856503"/>
            <a:ext cx="128592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sv-SE" sz="14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Recieve</a:t>
            </a:r>
            <a:r>
              <a:rPr lang="sv-SE" sz="1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data</a:t>
            </a:r>
          </a:p>
        </p:txBody>
      </p:sp>
      <p:sp>
        <p:nvSpPr>
          <p:cNvPr id="36" name="Rubrik 1"/>
          <p:cNvSpPr txBox="1">
            <a:spLocks/>
          </p:cNvSpPr>
          <p:nvPr/>
        </p:nvSpPr>
        <p:spPr>
          <a:xfrm>
            <a:off x="1168709" y="6237312"/>
            <a:ext cx="7724429" cy="46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2400" dirty="0" err="1">
                <a:solidFill>
                  <a:srgbClr val="FF0000"/>
                </a:solidFill>
              </a:rPr>
              <a:t>Protect</a:t>
            </a:r>
            <a:r>
              <a:rPr lang="sv-SE" sz="2400" dirty="0">
                <a:solidFill>
                  <a:srgbClr val="FF0000"/>
                </a:solidFill>
              </a:rPr>
              <a:t> </a:t>
            </a:r>
            <a:r>
              <a:rPr lang="sv-SE" sz="2400" dirty="0" err="1">
                <a:solidFill>
                  <a:srgbClr val="FF0000"/>
                </a:solidFill>
              </a:rPr>
              <a:t>broker</a:t>
            </a:r>
            <a:r>
              <a:rPr lang="sv-SE" sz="2400" dirty="0">
                <a:solidFill>
                  <a:srgbClr val="FF0000"/>
                </a:solidFill>
              </a:rPr>
              <a:t> </a:t>
            </a:r>
            <a:r>
              <a:rPr lang="sv-SE" sz="2400" dirty="0" err="1">
                <a:solidFill>
                  <a:srgbClr val="FF0000"/>
                </a:solidFill>
              </a:rPr>
              <a:t>internally</a:t>
            </a:r>
            <a:r>
              <a:rPr lang="sv-SE" sz="2400" dirty="0">
                <a:solidFill>
                  <a:srgbClr val="FF0000"/>
                </a:solidFill>
              </a:rPr>
              <a:t>. </a:t>
            </a:r>
            <a:r>
              <a:rPr lang="sv-SE" sz="2400" dirty="0" err="1">
                <a:solidFill>
                  <a:srgbClr val="FF0000"/>
                </a:solidFill>
              </a:rPr>
              <a:t>Only</a:t>
            </a:r>
            <a:r>
              <a:rPr lang="sv-SE" sz="2400" dirty="0">
                <a:solidFill>
                  <a:srgbClr val="FF0000"/>
                </a:solidFill>
              </a:rPr>
              <a:t> </a:t>
            </a:r>
            <a:r>
              <a:rPr lang="sv-SE" sz="2400" dirty="0" err="1">
                <a:solidFill>
                  <a:srgbClr val="FF0000"/>
                </a:solidFill>
              </a:rPr>
              <a:t>expose</a:t>
            </a:r>
            <a:r>
              <a:rPr lang="sv-SE" sz="2400" dirty="0">
                <a:solidFill>
                  <a:srgbClr val="FF0000"/>
                </a:solidFill>
              </a:rPr>
              <a:t> REST not JMS!</a:t>
            </a:r>
          </a:p>
        </p:txBody>
      </p:sp>
      <p:cxnSp>
        <p:nvCxnSpPr>
          <p:cNvPr id="10" name="Rak pilkoppling 9"/>
          <p:cNvCxnSpPr/>
          <p:nvPr/>
        </p:nvCxnSpPr>
        <p:spPr>
          <a:xfrm flipV="1">
            <a:off x="1763688" y="1772816"/>
            <a:ext cx="0" cy="1244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koppling 21"/>
          <p:cNvCxnSpPr/>
          <p:nvPr/>
        </p:nvCxnSpPr>
        <p:spPr>
          <a:xfrm flipV="1">
            <a:off x="7380312" y="1876400"/>
            <a:ext cx="0" cy="124469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ktangel 11"/>
          <p:cNvSpPr/>
          <p:nvPr/>
        </p:nvSpPr>
        <p:spPr>
          <a:xfrm>
            <a:off x="1002967" y="2022219"/>
            <a:ext cx="1521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REST interface</a:t>
            </a:r>
          </a:p>
        </p:txBody>
      </p:sp>
      <p:sp>
        <p:nvSpPr>
          <p:cNvPr id="26" name="Rektangel 25"/>
          <p:cNvSpPr/>
          <p:nvPr/>
        </p:nvSpPr>
        <p:spPr>
          <a:xfrm>
            <a:off x="6552219" y="2067319"/>
            <a:ext cx="1521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v-SE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REST interface</a:t>
            </a:r>
          </a:p>
        </p:txBody>
      </p:sp>
    </p:spTree>
    <p:extLst>
      <p:ext uri="{BB962C8B-B14F-4D97-AF65-F5344CB8AC3E}">
        <p14:creationId xmlns:p14="http://schemas.microsoft.com/office/powerpoint/2010/main" val="264310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23528" y="2420888"/>
            <a:ext cx="8496944" cy="965969"/>
          </a:xfrm>
        </p:spPr>
        <p:txBody>
          <a:bodyPr>
            <a:normAutofit/>
          </a:bodyPr>
          <a:lstStyle/>
          <a:p>
            <a:r>
              <a:rPr lang="sv-SE" dirty="0" err="1"/>
              <a:t>Architecture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2383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28616" y="256490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App</a:t>
            </a:r>
            <a:r>
              <a:rPr lang="sv-SE" dirty="0"/>
              <a:t>-server</a:t>
            </a:r>
            <a:endParaRPr lang="en-US" dirty="0"/>
          </a:p>
        </p:txBody>
      </p:sp>
      <p:sp>
        <p:nvSpPr>
          <p:cNvPr id="5" name="Rektangel 4"/>
          <p:cNvSpPr/>
          <p:nvPr/>
        </p:nvSpPr>
        <p:spPr>
          <a:xfrm>
            <a:off x="6156176" y="256490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JMS-</a:t>
            </a:r>
            <a:r>
              <a:rPr lang="sv-SE" dirty="0" err="1"/>
              <a:t>Broker</a:t>
            </a:r>
            <a:endParaRPr lang="en-US" dirty="0"/>
          </a:p>
        </p:txBody>
      </p:sp>
      <p:sp>
        <p:nvSpPr>
          <p:cNvPr id="6" name="Rektangel 5"/>
          <p:cNvSpPr/>
          <p:nvPr/>
        </p:nvSpPr>
        <p:spPr>
          <a:xfrm>
            <a:off x="3528616" y="3975803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Database</a:t>
            </a:r>
            <a:endParaRPr lang="en-US" dirty="0"/>
          </a:p>
        </p:txBody>
      </p:sp>
      <p:cxnSp>
        <p:nvCxnSpPr>
          <p:cNvPr id="8" name="Rak pilkoppling 7"/>
          <p:cNvCxnSpPr>
            <a:stCxn id="4" idx="3"/>
            <a:endCxn id="5" idx="1"/>
          </p:cNvCxnSpPr>
          <p:nvPr/>
        </p:nvCxnSpPr>
        <p:spPr>
          <a:xfrm>
            <a:off x="5400824" y="2996952"/>
            <a:ext cx="755352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Rak pilkoppling 8"/>
          <p:cNvCxnSpPr>
            <a:stCxn id="6" idx="0"/>
            <a:endCxn id="4" idx="2"/>
          </p:cNvCxnSpPr>
          <p:nvPr/>
        </p:nvCxnSpPr>
        <p:spPr>
          <a:xfrm flipV="1">
            <a:off x="4464720" y="3429000"/>
            <a:ext cx="0" cy="54680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ubrik 1"/>
          <p:cNvSpPr>
            <a:spLocks noGrp="1"/>
          </p:cNvSpPr>
          <p:nvPr>
            <p:ph type="ctrTitle"/>
          </p:nvPr>
        </p:nvSpPr>
        <p:spPr>
          <a:xfrm>
            <a:off x="323528" y="454886"/>
            <a:ext cx="8496944" cy="965969"/>
          </a:xfrm>
        </p:spPr>
        <p:txBody>
          <a:bodyPr>
            <a:normAutofit/>
          </a:bodyPr>
          <a:lstStyle/>
          <a:p>
            <a:r>
              <a:rPr lang="sv-SE" dirty="0"/>
              <a:t>Major </a:t>
            </a:r>
            <a:r>
              <a:rPr lang="sv-SE" dirty="0" err="1"/>
              <a:t>components</a:t>
            </a:r>
            <a:endParaRPr lang="sv-SE" dirty="0"/>
          </a:p>
        </p:txBody>
      </p:sp>
      <p:sp>
        <p:nvSpPr>
          <p:cNvPr id="15" name="Rektangel 14"/>
          <p:cNvSpPr/>
          <p:nvPr/>
        </p:nvSpPr>
        <p:spPr>
          <a:xfrm>
            <a:off x="904835" y="256490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Web-server </a:t>
            </a:r>
          </a:p>
          <a:p>
            <a:pPr algn="ctr"/>
            <a:r>
              <a:rPr lang="sv-SE" dirty="0"/>
              <a:t>( </a:t>
            </a:r>
            <a:r>
              <a:rPr lang="sv-SE" dirty="0" err="1"/>
              <a:t>optional</a:t>
            </a:r>
            <a:r>
              <a:rPr lang="sv-SE" dirty="0"/>
              <a:t> )</a:t>
            </a:r>
            <a:endParaRPr lang="en-US" dirty="0"/>
          </a:p>
        </p:txBody>
      </p:sp>
      <p:cxnSp>
        <p:nvCxnSpPr>
          <p:cNvPr id="16" name="Rak pilkoppling 15"/>
          <p:cNvCxnSpPr>
            <a:stCxn id="15" idx="3"/>
            <a:endCxn id="4" idx="1"/>
          </p:cNvCxnSpPr>
          <p:nvPr/>
        </p:nvCxnSpPr>
        <p:spPr>
          <a:xfrm>
            <a:off x="2777043" y="2996952"/>
            <a:ext cx="751573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6582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203848" y="3284984"/>
            <a:ext cx="1872208" cy="86409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App</a:t>
            </a:r>
            <a:r>
              <a:rPr lang="sv-SE" dirty="0"/>
              <a:t>-container</a:t>
            </a:r>
            <a:endParaRPr lang="en-US" dirty="0"/>
          </a:p>
        </p:txBody>
      </p:sp>
      <p:sp>
        <p:nvSpPr>
          <p:cNvPr id="14" name="Rubrik 1"/>
          <p:cNvSpPr>
            <a:spLocks noGrp="1"/>
          </p:cNvSpPr>
          <p:nvPr>
            <p:ph type="ctrTitle"/>
          </p:nvPr>
        </p:nvSpPr>
        <p:spPr>
          <a:xfrm>
            <a:off x="323528" y="454886"/>
            <a:ext cx="8064896" cy="965969"/>
          </a:xfrm>
        </p:spPr>
        <p:txBody>
          <a:bodyPr>
            <a:normAutofit/>
          </a:bodyPr>
          <a:lstStyle/>
          <a:p>
            <a:r>
              <a:rPr lang="sv-SE" dirty="0"/>
              <a:t>Major </a:t>
            </a:r>
            <a:r>
              <a:rPr lang="sv-SE" dirty="0" err="1"/>
              <a:t>components</a:t>
            </a:r>
            <a:r>
              <a:rPr lang="sv-SE" dirty="0"/>
              <a:t>: </a:t>
            </a:r>
            <a:r>
              <a:rPr lang="sv-SE" dirty="0" err="1"/>
              <a:t>App</a:t>
            </a:r>
            <a:r>
              <a:rPr lang="sv-SE" dirty="0"/>
              <a:t> server</a:t>
            </a:r>
          </a:p>
        </p:txBody>
      </p:sp>
      <p:sp>
        <p:nvSpPr>
          <p:cNvPr id="10" name="Rektangel 9"/>
          <p:cNvSpPr/>
          <p:nvPr/>
        </p:nvSpPr>
        <p:spPr>
          <a:xfrm>
            <a:off x="3208949" y="160034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Main </a:t>
            </a:r>
            <a:r>
              <a:rPr lang="sv-SE" dirty="0" err="1"/>
              <a:t>modules</a:t>
            </a:r>
            <a:endParaRPr lang="sv-SE" dirty="0"/>
          </a:p>
        </p:txBody>
      </p:sp>
      <p:sp>
        <p:nvSpPr>
          <p:cNvPr id="11" name="Rektangel 10"/>
          <p:cNvSpPr/>
          <p:nvPr/>
        </p:nvSpPr>
        <p:spPr>
          <a:xfrm>
            <a:off x="3203848" y="486916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DB </a:t>
            </a:r>
            <a:r>
              <a:rPr lang="sv-SE" dirty="0" err="1"/>
              <a:t>modules</a:t>
            </a:r>
            <a:endParaRPr lang="sv-SE" dirty="0"/>
          </a:p>
        </p:txBody>
      </p:sp>
      <p:sp>
        <p:nvSpPr>
          <p:cNvPr id="12" name="Rektangel 11"/>
          <p:cNvSpPr/>
          <p:nvPr/>
        </p:nvSpPr>
        <p:spPr>
          <a:xfrm>
            <a:off x="5868144" y="242515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Proxy </a:t>
            </a:r>
            <a:r>
              <a:rPr lang="sv-SE" dirty="0" err="1"/>
              <a:t>modules</a:t>
            </a:r>
            <a:endParaRPr lang="sv-SE" dirty="0"/>
          </a:p>
        </p:txBody>
      </p:sp>
      <p:sp>
        <p:nvSpPr>
          <p:cNvPr id="13" name="Rektangel 12"/>
          <p:cNvSpPr/>
          <p:nvPr/>
        </p:nvSpPr>
        <p:spPr>
          <a:xfrm>
            <a:off x="5852451" y="4221088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Plugin </a:t>
            </a:r>
            <a:r>
              <a:rPr lang="sv-SE" dirty="0" err="1"/>
              <a:t>modules</a:t>
            </a:r>
            <a:endParaRPr lang="sv-SE" dirty="0"/>
          </a:p>
        </p:txBody>
      </p:sp>
      <p:cxnSp>
        <p:nvCxnSpPr>
          <p:cNvPr id="3" name="Rak pilkoppling 2"/>
          <p:cNvCxnSpPr>
            <a:stCxn id="10" idx="2"/>
            <a:endCxn id="4" idx="0"/>
          </p:cNvCxnSpPr>
          <p:nvPr/>
        </p:nvCxnSpPr>
        <p:spPr>
          <a:xfrm flipH="1">
            <a:off x="4139952" y="2464440"/>
            <a:ext cx="5101" cy="820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Rak pilkoppling 16"/>
          <p:cNvCxnSpPr>
            <a:stCxn id="12" idx="1"/>
            <a:endCxn id="4" idx="3"/>
          </p:cNvCxnSpPr>
          <p:nvPr/>
        </p:nvCxnSpPr>
        <p:spPr>
          <a:xfrm flipH="1">
            <a:off x="5076056" y="2857202"/>
            <a:ext cx="792088" cy="859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Rak pilkoppling 18"/>
          <p:cNvCxnSpPr>
            <a:stCxn id="11" idx="0"/>
            <a:endCxn id="4" idx="2"/>
          </p:cNvCxnSpPr>
          <p:nvPr/>
        </p:nvCxnSpPr>
        <p:spPr>
          <a:xfrm flipV="1">
            <a:off x="4139952" y="4149080"/>
            <a:ext cx="0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Rak pilkoppling 21"/>
          <p:cNvCxnSpPr>
            <a:stCxn id="13" idx="1"/>
            <a:endCxn id="4" idx="3"/>
          </p:cNvCxnSpPr>
          <p:nvPr/>
        </p:nvCxnSpPr>
        <p:spPr>
          <a:xfrm flipH="1" flipV="1">
            <a:off x="5076056" y="3717032"/>
            <a:ext cx="776395" cy="9361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ektangel 24"/>
          <p:cNvSpPr/>
          <p:nvPr/>
        </p:nvSpPr>
        <p:spPr>
          <a:xfrm>
            <a:off x="827584" y="2348880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err="1"/>
              <a:t>Frontend</a:t>
            </a:r>
            <a:endParaRPr lang="sv-SE" dirty="0"/>
          </a:p>
        </p:txBody>
      </p:sp>
      <p:sp>
        <p:nvSpPr>
          <p:cNvPr id="26" name="Rektangel 25"/>
          <p:cNvSpPr/>
          <p:nvPr/>
        </p:nvSpPr>
        <p:spPr>
          <a:xfrm>
            <a:off x="827584" y="4005064"/>
            <a:ext cx="18722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Geoserver</a:t>
            </a:r>
          </a:p>
        </p:txBody>
      </p:sp>
      <p:cxnSp>
        <p:nvCxnSpPr>
          <p:cNvPr id="41" name="Rak pilkoppling 40"/>
          <p:cNvCxnSpPr>
            <a:stCxn id="26" idx="3"/>
            <a:endCxn id="4" idx="1"/>
          </p:cNvCxnSpPr>
          <p:nvPr/>
        </p:nvCxnSpPr>
        <p:spPr>
          <a:xfrm flipV="1">
            <a:off x="2699792" y="3717032"/>
            <a:ext cx="504056" cy="720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Rak pilkoppling 43"/>
          <p:cNvCxnSpPr>
            <a:stCxn id="25" idx="3"/>
            <a:endCxn id="4" idx="1"/>
          </p:cNvCxnSpPr>
          <p:nvPr/>
        </p:nvCxnSpPr>
        <p:spPr>
          <a:xfrm>
            <a:off x="2699792" y="2780928"/>
            <a:ext cx="504056" cy="93610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065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1403648" y="836712"/>
            <a:ext cx="2376264" cy="1944216"/>
            <a:chOff x="877932" y="2185520"/>
            <a:chExt cx="2808312" cy="1944216"/>
          </a:xfrm>
        </p:grpSpPr>
        <p:sp>
          <p:nvSpPr>
            <p:cNvPr id="4" name="Rektangel 3"/>
            <p:cNvSpPr/>
            <p:nvPr/>
          </p:nvSpPr>
          <p:spPr>
            <a:xfrm>
              <a:off x="877932" y="2185520"/>
              <a:ext cx="2808312" cy="194421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1</a:t>
              </a:r>
              <a:endParaRPr lang="en-US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454483" y="2724943"/>
              <a:ext cx="163605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1</a:t>
              </a:r>
            </a:p>
          </p:txBody>
        </p:sp>
        <p:sp>
          <p:nvSpPr>
            <p:cNvPr id="18" name="Rektangel 17"/>
            <p:cNvSpPr/>
            <p:nvPr/>
          </p:nvSpPr>
          <p:spPr>
            <a:xfrm>
              <a:off x="1459564" y="3361226"/>
              <a:ext cx="163097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2</a:t>
              </a:r>
            </a:p>
          </p:txBody>
        </p:sp>
      </p:grpSp>
      <p:grpSp>
        <p:nvGrpSpPr>
          <p:cNvPr id="77" name="Grupp 76"/>
          <p:cNvGrpSpPr/>
          <p:nvPr/>
        </p:nvGrpSpPr>
        <p:grpSpPr>
          <a:xfrm>
            <a:off x="5796136" y="782393"/>
            <a:ext cx="2374002" cy="1230025"/>
            <a:chOff x="5508104" y="1518828"/>
            <a:chExt cx="2374002" cy="1230025"/>
          </a:xfrm>
        </p:grpSpPr>
        <p:sp>
          <p:nvSpPr>
            <p:cNvPr id="20" name="Rektangel 19"/>
            <p:cNvSpPr/>
            <p:nvPr/>
          </p:nvSpPr>
          <p:spPr>
            <a:xfrm>
              <a:off x="5508104" y="1518828"/>
              <a:ext cx="2374002" cy="1230025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2</a:t>
              </a:r>
              <a:endParaRPr lang="en-US" dirty="0"/>
            </a:p>
          </p:txBody>
        </p:sp>
        <p:sp>
          <p:nvSpPr>
            <p:cNvPr id="21" name="Rektangel 20"/>
            <p:cNvSpPr/>
            <p:nvPr/>
          </p:nvSpPr>
          <p:spPr>
            <a:xfrm>
              <a:off x="6086386" y="2041199"/>
              <a:ext cx="1217437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/>
                <a:t>Geoserver</a:t>
              </a:r>
            </a:p>
          </p:txBody>
        </p:sp>
      </p:grpSp>
      <p:grpSp>
        <p:nvGrpSpPr>
          <p:cNvPr id="8" name="Grupp 7"/>
          <p:cNvGrpSpPr/>
          <p:nvPr/>
        </p:nvGrpSpPr>
        <p:grpSpPr>
          <a:xfrm>
            <a:off x="1475656" y="4204733"/>
            <a:ext cx="2371741" cy="1303784"/>
            <a:chOff x="2447764" y="4429472"/>
            <a:chExt cx="2808312" cy="1303784"/>
          </a:xfrm>
        </p:grpSpPr>
        <p:sp>
          <p:nvSpPr>
            <p:cNvPr id="24" name="Rektangel 23"/>
            <p:cNvSpPr/>
            <p:nvPr/>
          </p:nvSpPr>
          <p:spPr>
            <a:xfrm>
              <a:off x="2447764" y="4429472"/>
              <a:ext cx="2808312" cy="13037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3</a:t>
              </a:r>
              <a:endParaRPr lang="en-US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3131840" y="4974952"/>
              <a:ext cx="1440160" cy="448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3</a:t>
              </a:r>
            </a:p>
          </p:txBody>
        </p:sp>
      </p:grpSp>
      <p:sp>
        <p:nvSpPr>
          <p:cNvPr id="30" name="Rektangel 29"/>
          <p:cNvSpPr/>
          <p:nvPr/>
        </p:nvSpPr>
        <p:spPr>
          <a:xfrm>
            <a:off x="2757241" y="3151911"/>
            <a:ext cx="1923905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JMS-</a:t>
            </a:r>
            <a:r>
              <a:rPr lang="sv-SE" dirty="0" err="1"/>
              <a:t>Broker</a:t>
            </a:r>
            <a:endParaRPr lang="en-US" dirty="0"/>
          </a:p>
        </p:txBody>
      </p:sp>
      <p:cxnSp>
        <p:nvCxnSpPr>
          <p:cNvPr id="15" name="Rak pilkoppling 14"/>
          <p:cNvCxnSpPr>
            <a:stCxn id="4" idx="2"/>
            <a:endCxn id="30" idx="0"/>
          </p:cNvCxnSpPr>
          <p:nvPr/>
        </p:nvCxnSpPr>
        <p:spPr>
          <a:xfrm>
            <a:off x="2591780" y="2780928"/>
            <a:ext cx="1127414" cy="37098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Rak pilkoppling 35"/>
          <p:cNvCxnSpPr>
            <a:stCxn id="24" idx="0"/>
            <a:endCxn id="30" idx="2"/>
          </p:cNvCxnSpPr>
          <p:nvPr/>
        </p:nvCxnSpPr>
        <p:spPr>
          <a:xfrm flipV="1">
            <a:off x="2661527" y="3705692"/>
            <a:ext cx="1057667" cy="49904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611560" y="3147761"/>
            <a:ext cx="1923905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err="1"/>
              <a:t>Database</a:t>
            </a:r>
            <a:endParaRPr lang="sv-SE" dirty="0"/>
          </a:p>
        </p:txBody>
      </p:sp>
      <p:cxnSp>
        <p:nvCxnSpPr>
          <p:cNvPr id="47" name="Rak pilkoppling 46"/>
          <p:cNvCxnSpPr>
            <a:stCxn id="4" idx="2"/>
            <a:endCxn id="39" idx="0"/>
          </p:cNvCxnSpPr>
          <p:nvPr/>
        </p:nvCxnSpPr>
        <p:spPr>
          <a:xfrm flipH="1">
            <a:off x="1573513" y="2780928"/>
            <a:ext cx="1018267" cy="36683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ak pilkoppling 49"/>
          <p:cNvCxnSpPr>
            <a:stCxn id="24" idx="0"/>
            <a:endCxn id="39" idx="2"/>
          </p:cNvCxnSpPr>
          <p:nvPr/>
        </p:nvCxnSpPr>
        <p:spPr>
          <a:xfrm flipH="1" flipV="1">
            <a:off x="1573513" y="3701542"/>
            <a:ext cx="1088014" cy="50319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8" name="Grupp 77"/>
          <p:cNvGrpSpPr/>
          <p:nvPr/>
        </p:nvGrpSpPr>
        <p:grpSpPr>
          <a:xfrm>
            <a:off x="5798397" y="3301245"/>
            <a:ext cx="2371741" cy="1303784"/>
            <a:chOff x="2447764" y="4429472"/>
            <a:chExt cx="2808312" cy="1303784"/>
          </a:xfrm>
        </p:grpSpPr>
        <p:sp>
          <p:nvSpPr>
            <p:cNvPr id="79" name="Rektangel 78"/>
            <p:cNvSpPr/>
            <p:nvPr/>
          </p:nvSpPr>
          <p:spPr>
            <a:xfrm>
              <a:off x="2447764" y="4429472"/>
              <a:ext cx="2808312" cy="13037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 or Web server</a:t>
              </a:r>
              <a:endParaRPr lang="en-US" dirty="0"/>
            </a:p>
          </p:txBody>
        </p:sp>
        <p:sp>
          <p:nvSpPr>
            <p:cNvPr id="80" name="Rektangel 79"/>
            <p:cNvSpPr/>
            <p:nvPr/>
          </p:nvSpPr>
          <p:spPr>
            <a:xfrm>
              <a:off x="3131840" y="4974952"/>
              <a:ext cx="1440160" cy="448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Frontend</a:t>
              </a:r>
              <a:endParaRPr lang="sv-SE" dirty="0"/>
            </a:p>
          </p:txBody>
        </p:sp>
      </p:grpSp>
      <p:cxnSp>
        <p:nvCxnSpPr>
          <p:cNvPr id="82" name="Rak pilkoppling 81"/>
          <p:cNvCxnSpPr>
            <a:stCxn id="79" idx="1"/>
            <a:endCxn id="24" idx="3"/>
          </p:cNvCxnSpPr>
          <p:nvPr/>
        </p:nvCxnSpPr>
        <p:spPr>
          <a:xfrm flipH="1">
            <a:off x="3847397" y="3953137"/>
            <a:ext cx="1951000" cy="9034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ak pilkoppling 82"/>
          <p:cNvCxnSpPr>
            <a:stCxn id="79" idx="1"/>
            <a:endCxn id="4" idx="3"/>
          </p:cNvCxnSpPr>
          <p:nvPr/>
        </p:nvCxnSpPr>
        <p:spPr>
          <a:xfrm flipH="1" flipV="1">
            <a:off x="3779912" y="1808820"/>
            <a:ext cx="2018485" cy="214431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Rak pilkoppling 85"/>
          <p:cNvCxnSpPr>
            <a:stCxn id="20" idx="2"/>
            <a:endCxn id="79" idx="0"/>
          </p:cNvCxnSpPr>
          <p:nvPr/>
        </p:nvCxnSpPr>
        <p:spPr>
          <a:xfrm>
            <a:off x="6983137" y="2012418"/>
            <a:ext cx="1131" cy="1288827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0" name="Rubrik 1"/>
          <p:cNvSpPr>
            <a:spLocks noGrp="1"/>
          </p:cNvSpPr>
          <p:nvPr>
            <p:ph type="ctrTitle"/>
          </p:nvPr>
        </p:nvSpPr>
        <p:spPr>
          <a:xfrm>
            <a:off x="0" y="12490"/>
            <a:ext cx="1764704" cy="346687"/>
          </a:xfrm>
        </p:spPr>
        <p:txBody>
          <a:bodyPr>
            <a:normAutofit/>
          </a:bodyPr>
          <a:lstStyle/>
          <a:p>
            <a:r>
              <a:rPr lang="sv-SE" sz="1800" dirty="0" err="1"/>
              <a:t>Example</a:t>
            </a:r>
            <a:r>
              <a:rPr lang="sv-SE" sz="1800" dirty="0"/>
              <a:t> setup 1</a:t>
            </a:r>
          </a:p>
        </p:txBody>
      </p:sp>
    </p:spTree>
    <p:extLst>
      <p:ext uri="{BB962C8B-B14F-4D97-AF65-F5344CB8AC3E}">
        <p14:creationId xmlns:p14="http://schemas.microsoft.com/office/powerpoint/2010/main" val="7337419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 4"/>
          <p:cNvGrpSpPr/>
          <p:nvPr/>
        </p:nvGrpSpPr>
        <p:grpSpPr>
          <a:xfrm>
            <a:off x="3995936" y="692696"/>
            <a:ext cx="2376264" cy="1702119"/>
            <a:chOff x="877932" y="2185520"/>
            <a:chExt cx="2808312" cy="1279789"/>
          </a:xfrm>
        </p:grpSpPr>
        <p:sp>
          <p:nvSpPr>
            <p:cNvPr id="4" name="Rektangel 3"/>
            <p:cNvSpPr/>
            <p:nvPr/>
          </p:nvSpPr>
          <p:spPr>
            <a:xfrm>
              <a:off x="877932" y="2185520"/>
              <a:ext cx="2808312" cy="1279789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1</a:t>
              </a:r>
              <a:endParaRPr lang="en-US" dirty="0"/>
            </a:p>
          </p:txBody>
        </p:sp>
        <p:sp>
          <p:nvSpPr>
            <p:cNvPr id="25" name="Rektangel 24"/>
            <p:cNvSpPr/>
            <p:nvPr/>
          </p:nvSpPr>
          <p:spPr>
            <a:xfrm>
              <a:off x="1454483" y="2911812"/>
              <a:ext cx="1747222" cy="317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1</a:t>
              </a:r>
            </a:p>
          </p:txBody>
        </p:sp>
      </p:grpSp>
      <p:sp>
        <p:nvSpPr>
          <p:cNvPr id="21" name="Rektangel 20"/>
          <p:cNvSpPr/>
          <p:nvPr/>
        </p:nvSpPr>
        <p:spPr>
          <a:xfrm>
            <a:off x="4473832" y="1104883"/>
            <a:ext cx="1488374" cy="48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Geoserver</a:t>
            </a:r>
          </a:p>
        </p:txBody>
      </p:sp>
      <p:grpSp>
        <p:nvGrpSpPr>
          <p:cNvPr id="8" name="Grupp 7"/>
          <p:cNvGrpSpPr/>
          <p:nvPr/>
        </p:nvGrpSpPr>
        <p:grpSpPr>
          <a:xfrm>
            <a:off x="4017990" y="3456324"/>
            <a:ext cx="2371741" cy="1303784"/>
            <a:chOff x="2447764" y="4429472"/>
            <a:chExt cx="2808312" cy="1303784"/>
          </a:xfrm>
        </p:grpSpPr>
        <p:sp>
          <p:nvSpPr>
            <p:cNvPr id="24" name="Rektangel 23"/>
            <p:cNvSpPr/>
            <p:nvPr/>
          </p:nvSpPr>
          <p:spPr>
            <a:xfrm>
              <a:off x="2447764" y="4429472"/>
              <a:ext cx="2808312" cy="13037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-Server 2</a:t>
              </a:r>
              <a:endParaRPr lang="en-US" dirty="0"/>
            </a:p>
          </p:txBody>
        </p:sp>
        <p:sp>
          <p:nvSpPr>
            <p:cNvPr id="27" name="Rektangel 26"/>
            <p:cNvSpPr/>
            <p:nvPr/>
          </p:nvSpPr>
          <p:spPr>
            <a:xfrm>
              <a:off x="2940153" y="4974952"/>
              <a:ext cx="1809702" cy="4899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Module</a:t>
              </a:r>
              <a:r>
                <a:rPr lang="sv-SE" dirty="0"/>
                <a:t> 2</a:t>
              </a:r>
            </a:p>
          </p:txBody>
        </p:sp>
      </p:grpSp>
      <p:sp>
        <p:nvSpPr>
          <p:cNvPr id="30" name="Rektangel 29"/>
          <p:cNvSpPr/>
          <p:nvPr/>
        </p:nvSpPr>
        <p:spPr>
          <a:xfrm>
            <a:off x="6804248" y="2650209"/>
            <a:ext cx="1923905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/>
              <a:t>JMS-</a:t>
            </a:r>
            <a:r>
              <a:rPr lang="sv-SE" dirty="0" err="1"/>
              <a:t>Broker</a:t>
            </a:r>
            <a:endParaRPr lang="en-US" dirty="0"/>
          </a:p>
        </p:txBody>
      </p:sp>
      <p:sp>
        <p:nvSpPr>
          <p:cNvPr id="39" name="Rektangel 38"/>
          <p:cNvSpPr/>
          <p:nvPr/>
        </p:nvSpPr>
        <p:spPr>
          <a:xfrm>
            <a:off x="3995936" y="2677386"/>
            <a:ext cx="2376263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err="1"/>
              <a:t>Database</a:t>
            </a:r>
            <a:endParaRPr lang="sv-SE" dirty="0"/>
          </a:p>
        </p:txBody>
      </p:sp>
      <p:cxnSp>
        <p:nvCxnSpPr>
          <p:cNvPr id="47" name="Rak pilkoppling 46"/>
          <p:cNvCxnSpPr>
            <a:stCxn id="4" idx="2"/>
            <a:endCxn id="39" idx="0"/>
          </p:cNvCxnSpPr>
          <p:nvPr/>
        </p:nvCxnSpPr>
        <p:spPr>
          <a:xfrm>
            <a:off x="5184068" y="2394815"/>
            <a:ext cx="0" cy="28257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Rak pilkoppling 49"/>
          <p:cNvCxnSpPr>
            <a:stCxn id="24" idx="2"/>
            <a:endCxn id="35" idx="0"/>
          </p:cNvCxnSpPr>
          <p:nvPr/>
        </p:nvCxnSpPr>
        <p:spPr>
          <a:xfrm>
            <a:off x="5203861" y="4760108"/>
            <a:ext cx="2261" cy="275132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8" name="Grupp 77"/>
          <p:cNvGrpSpPr/>
          <p:nvPr/>
        </p:nvGrpSpPr>
        <p:grpSpPr>
          <a:xfrm>
            <a:off x="395536" y="2224239"/>
            <a:ext cx="2371741" cy="1303784"/>
            <a:chOff x="2447764" y="4429472"/>
            <a:chExt cx="2808312" cy="1303784"/>
          </a:xfrm>
        </p:grpSpPr>
        <p:sp>
          <p:nvSpPr>
            <p:cNvPr id="79" name="Rektangel 78"/>
            <p:cNvSpPr/>
            <p:nvPr/>
          </p:nvSpPr>
          <p:spPr>
            <a:xfrm>
              <a:off x="2447764" y="4429472"/>
              <a:ext cx="2808312" cy="1303784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dirty="0" err="1"/>
                <a:t>App</a:t>
              </a:r>
              <a:r>
                <a:rPr lang="sv-SE" dirty="0"/>
                <a:t> or Web server</a:t>
              </a:r>
              <a:endParaRPr lang="en-US" dirty="0"/>
            </a:p>
          </p:txBody>
        </p:sp>
        <p:sp>
          <p:nvSpPr>
            <p:cNvPr id="80" name="Rektangel 79"/>
            <p:cNvSpPr/>
            <p:nvPr/>
          </p:nvSpPr>
          <p:spPr>
            <a:xfrm>
              <a:off x="3131840" y="4974952"/>
              <a:ext cx="1440160" cy="4480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dirty="0" err="1"/>
                <a:t>Frontend</a:t>
              </a:r>
              <a:endParaRPr lang="sv-SE" dirty="0"/>
            </a:p>
          </p:txBody>
        </p:sp>
      </p:grpSp>
      <p:cxnSp>
        <p:nvCxnSpPr>
          <p:cNvPr id="82" name="Rak pilkoppling 81"/>
          <p:cNvCxnSpPr>
            <a:stCxn id="30" idx="1"/>
            <a:endCxn id="24" idx="3"/>
          </p:cNvCxnSpPr>
          <p:nvPr/>
        </p:nvCxnSpPr>
        <p:spPr>
          <a:xfrm flipH="1">
            <a:off x="6389731" y="2927100"/>
            <a:ext cx="414517" cy="1181116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3" name="Rak pilkoppling 82"/>
          <p:cNvCxnSpPr>
            <a:stCxn id="30" idx="1"/>
            <a:endCxn id="4" idx="3"/>
          </p:cNvCxnSpPr>
          <p:nvPr/>
        </p:nvCxnSpPr>
        <p:spPr>
          <a:xfrm flipH="1" flipV="1">
            <a:off x="6372200" y="1543756"/>
            <a:ext cx="432048" cy="138334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Rak pilkoppling 85"/>
          <p:cNvCxnSpPr>
            <a:stCxn id="4" idx="1"/>
            <a:endCxn id="79" idx="3"/>
          </p:cNvCxnSpPr>
          <p:nvPr/>
        </p:nvCxnSpPr>
        <p:spPr>
          <a:xfrm flipH="1">
            <a:off x="2767277" y="1543756"/>
            <a:ext cx="1228659" cy="133237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Rektangel 34"/>
          <p:cNvSpPr/>
          <p:nvPr/>
        </p:nvSpPr>
        <p:spPr>
          <a:xfrm>
            <a:off x="4017990" y="5035240"/>
            <a:ext cx="2376263" cy="55378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sv-SE" dirty="0" err="1"/>
              <a:t>Database</a:t>
            </a:r>
            <a:endParaRPr lang="sv-SE" dirty="0"/>
          </a:p>
        </p:txBody>
      </p:sp>
      <p:cxnSp>
        <p:nvCxnSpPr>
          <p:cNvPr id="49" name="Rak pilkoppling 48"/>
          <p:cNvCxnSpPr>
            <a:stCxn id="24" idx="1"/>
            <a:endCxn id="79" idx="3"/>
          </p:cNvCxnSpPr>
          <p:nvPr/>
        </p:nvCxnSpPr>
        <p:spPr>
          <a:xfrm flipH="1" flipV="1">
            <a:off x="2767277" y="2876131"/>
            <a:ext cx="1250713" cy="1232085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Rubrik 1"/>
          <p:cNvSpPr>
            <a:spLocks noGrp="1"/>
          </p:cNvSpPr>
          <p:nvPr>
            <p:ph type="ctrTitle"/>
          </p:nvPr>
        </p:nvSpPr>
        <p:spPr>
          <a:xfrm>
            <a:off x="-31659" y="44624"/>
            <a:ext cx="1980728" cy="346687"/>
          </a:xfrm>
        </p:spPr>
        <p:txBody>
          <a:bodyPr>
            <a:normAutofit/>
          </a:bodyPr>
          <a:lstStyle/>
          <a:p>
            <a:r>
              <a:rPr lang="sv-SE" sz="1800" dirty="0" err="1"/>
              <a:t>Example</a:t>
            </a:r>
            <a:r>
              <a:rPr lang="sv-SE" sz="1800" dirty="0"/>
              <a:t> setup 2</a:t>
            </a:r>
          </a:p>
        </p:txBody>
      </p:sp>
    </p:spTree>
    <p:extLst>
      <p:ext uri="{BB962C8B-B14F-4D97-AF65-F5344CB8AC3E}">
        <p14:creationId xmlns:p14="http://schemas.microsoft.com/office/powerpoint/2010/main" val="313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5261</TotalTime>
  <Words>1715</Words>
  <Application>Microsoft Office PowerPoint</Application>
  <PresentationFormat>Bildspel på skärmen (4:3)</PresentationFormat>
  <Paragraphs>437</Paragraphs>
  <Slides>40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Office-tema</vt:lpstr>
      <vt:lpstr>Union VMS </vt:lpstr>
      <vt:lpstr>Brief overview</vt:lpstr>
      <vt:lpstr>Tech stack used</vt:lpstr>
      <vt:lpstr>Key aspects of UVMS</vt:lpstr>
      <vt:lpstr>Architecture</vt:lpstr>
      <vt:lpstr>Major components</vt:lpstr>
      <vt:lpstr>Major components: App server</vt:lpstr>
      <vt:lpstr>Example setup 1</vt:lpstr>
      <vt:lpstr>Example setup 2</vt:lpstr>
      <vt:lpstr>Example setup 3</vt:lpstr>
      <vt:lpstr>Completely modular</vt:lpstr>
      <vt:lpstr>Module overview and concepts</vt:lpstr>
      <vt:lpstr>Module overview</vt:lpstr>
      <vt:lpstr>Module dependencies</vt:lpstr>
      <vt:lpstr>REST</vt:lpstr>
      <vt:lpstr>SERVICE</vt:lpstr>
      <vt:lpstr>MODEL</vt:lpstr>
      <vt:lpstr>MESSAGE</vt:lpstr>
      <vt:lpstr>Why WSDL?</vt:lpstr>
      <vt:lpstr>Proxy modules</vt:lpstr>
      <vt:lpstr>Database modules</vt:lpstr>
      <vt:lpstr>Plugins</vt:lpstr>
      <vt:lpstr>Module communication</vt:lpstr>
      <vt:lpstr>2 ways of interacting – REST</vt:lpstr>
      <vt:lpstr>2 ways of interacting - JMS</vt:lpstr>
      <vt:lpstr>Module communication – Pre steps</vt:lpstr>
      <vt:lpstr>Module communication – Process SENDER</vt:lpstr>
      <vt:lpstr>Module communication – Process RECIEVER</vt:lpstr>
      <vt:lpstr>Communication with GUI</vt:lpstr>
      <vt:lpstr>GUI as ”Glue layer”</vt:lpstr>
      <vt:lpstr>Modularity and combining data</vt:lpstr>
      <vt:lpstr>ConnectID</vt:lpstr>
      <vt:lpstr>ConnectID</vt:lpstr>
      <vt:lpstr>ConnectID</vt:lpstr>
      <vt:lpstr>Security</vt:lpstr>
      <vt:lpstr>User module</vt:lpstr>
      <vt:lpstr>Security - REST</vt:lpstr>
      <vt:lpstr>Security - REST</vt:lpstr>
      <vt:lpstr>Security - JMS</vt:lpstr>
      <vt:lpstr>Security - JMS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 Utkast</dc:title>
  <dc:creator>Joakim Johansson</dc:creator>
  <cp:lastModifiedBy>Joakim Johansson</cp:lastModifiedBy>
  <cp:revision>163</cp:revision>
  <dcterms:created xsi:type="dcterms:W3CDTF">2013-12-05T12:23:33Z</dcterms:created>
  <dcterms:modified xsi:type="dcterms:W3CDTF">2016-12-02T15:56:06Z</dcterms:modified>
</cp:coreProperties>
</file>